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33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6172200" cy="402907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Biology A-level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302494"/>
              </p:ext>
            </p:extLst>
          </p:nvPr>
        </p:nvGraphicFramePr>
        <p:xfrm>
          <a:off x="449262" y="2122556"/>
          <a:ext cx="8371208" cy="447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280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09280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09280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09280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70059"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latin typeface="Swis721 Lt BT"/>
                        </a:rPr>
                        <a:t>Name of evidence piece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latin typeface="Swis721 Lt BT"/>
                        </a:rPr>
                        <a:t>Number of Marks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1459173">
                <a:tc>
                  <a:txBody>
                    <a:bodyPr/>
                    <a:lstStyle/>
                    <a:p>
                      <a:r>
                        <a:rPr lang="en-GB" sz="900" dirty="0"/>
                        <a:t>Biology Autumn Mock 2 papers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75 </a:t>
                      </a:r>
                      <a:endParaRPr lang="en-US" sz="900" dirty="0"/>
                    </a:p>
                    <a:p>
                      <a:pPr lvl="0">
                        <a:buNone/>
                      </a:pPr>
                      <a:r>
                        <a:rPr lang="en-GB" sz="900" dirty="0"/>
                        <a:t>75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in classrooms - this allows a more comfortable environment. 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51361860"/>
                  </a:ext>
                </a:extLst>
              </a:tr>
              <a:tr h="875503">
                <a:tc>
                  <a:txBody>
                    <a:bodyPr/>
                    <a:lstStyle/>
                    <a:p>
                      <a:r>
                        <a:rPr lang="en-GB" sz="900" dirty="0"/>
                        <a:t>Biology January Mock 3 papers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91</a:t>
                      </a:r>
                    </a:p>
                    <a:p>
                      <a:pPr lvl="0">
                        <a:buNone/>
                      </a:pPr>
                      <a:r>
                        <a:rPr lang="en-GB" sz="900" dirty="0"/>
                        <a:t>91</a:t>
                      </a:r>
                    </a:p>
                    <a:p>
                      <a:pPr lvl="0">
                        <a:buNone/>
                      </a:pPr>
                      <a:r>
                        <a:rPr lang="en-GB" sz="900" dirty="0"/>
                        <a:t>78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January 2021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at home allowing for a comfortable environment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assessment objectives.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1070059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Biology assessment piece 1 and 2</a:t>
                      </a:r>
                    </a:p>
                    <a:p>
                      <a:endParaRPr lang="en-GB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75</a:t>
                      </a:r>
                    </a:p>
                    <a:p>
                      <a:pPr lvl="0">
                        <a:buNone/>
                      </a:pPr>
                      <a:r>
                        <a:rPr lang="en-GB" sz="900" dirty="0"/>
                        <a:t>72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741051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78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307EFD-C205-46D9-A3D1-62CC4527F406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5812</TotalTime>
  <Words>518</Words>
  <Application>Microsoft Office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438</cp:revision>
  <cp:lastPrinted>2016-09-20T15:40:55Z</cp:lastPrinted>
  <dcterms:created xsi:type="dcterms:W3CDTF">2008-04-21T08:30:49Z</dcterms:created>
  <dcterms:modified xsi:type="dcterms:W3CDTF">2021-06-30T08:21:36Z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