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3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6172200" cy="402907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Chemistry A-level</a:t>
            </a: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86860A-3308-430D-B200-50D992849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88871"/>
              </p:ext>
            </p:extLst>
          </p:nvPr>
        </p:nvGraphicFramePr>
        <p:xfrm>
          <a:off x="323528" y="2132856"/>
          <a:ext cx="820891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9815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1338410">
                <a:tc>
                  <a:txBody>
                    <a:bodyPr/>
                    <a:lstStyle/>
                    <a:p>
                      <a:r>
                        <a:rPr lang="en-GB" dirty="0"/>
                        <a:t>Chemistry Autumn Mock 2 papers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80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in classrooms - this allows a more comfortable environment.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361860"/>
                  </a:ext>
                </a:extLst>
              </a:tr>
              <a:tr h="803046">
                <a:tc>
                  <a:txBody>
                    <a:bodyPr/>
                    <a:lstStyle/>
                    <a:p>
                      <a:r>
                        <a:rPr lang="en-GB" dirty="0"/>
                        <a:t>Chemistry January Mock 3 papers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105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105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at home allowing for a comfortable environment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assessment objectives.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981500">
                <a:tc>
                  <a:txBody>
                    <a:bodyPr/>
                    <a:lstStyle/>
                    <a:p>
                      <a:r>
                        <a:rPr lang="en-GB" dirty="0"/>
                        <a:t>Chemistry assessment piece 1 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89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78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3F98CB-1D7C-40CD-8ED0-1E66218196DC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5813</TotalTime>
  <Words>518</Words>
  <Application>Microsoft Office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439</cp:revision>
  <cp:lastPrinted>2016-09-20T15:40:55Z</cp:lastPrinted>
  <dcterms:created xsi:type="dcterms:W3CDTF">2008-04-21T08:30:49Z</dcterms:created>
  <dcterms:modified xsi:type="dcterms:W3CDTF">2021-06-30T08:22:03Z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