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3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6172200" cy="402907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 Physics A-level</a:t>
            </a:r>
          </a:p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6CB1D9-3A22-4F9E-B4E6-AB0396BEB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041773"/>
              </p:ext>
            </p:extLst>
          </p:nvPr>
        </p:nvGraphicFramePr>
        <p:xfrm>
          <a:off x="144016" y="2132856"/>
          <a:ext cx="8676456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114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69114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69114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69114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3315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1408852">
                <a:tc>
                  <a:txBody>
                    <a:bodyPr/>
                    <a:lstStyle/>
                    <a:p>
                      <a:r>
                        <a:rPr lang="en-GB" dirty="0"/>
                        <a:t>Physics Autumn Mock 2 papers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in classrooms - this allows a more comfortable environment.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361860"/>
                  </a:ext>
                </a:extLst>
              </a:tr>
              <a:tr h="845311">
                <a:tc>
                  <a:txBody>
                    <a:bodyPr/>
                    <a:lstStyle/>
                    <a:p>
                      <a:r>
                        <a:rPr lang="en-GB" dirty="0"/>
                        <a:t>Physics January Mock 3 papers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85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85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at home allowing for a comfortable environment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assessment objectives.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1033158">
                <a:tc>
                  <a:txBody>
                    <a:bodyPr/>
                    <a:lstStyle/>
                    <a:p>
                      <a:r>
                        <a:rPr lang="en-GB" dirty="0"/>
                        <a:t>Physics assessment piece 1 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67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78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906356-7211-4FAE-9160-D5CA21F3224F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5813</TotalTime>
  <Words>518</Words>
  <Application>Microsoft Office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440</cp:revision>
  <cp:lastPrinted>2016-09-20T15:40:55Z</cp:lastPrinted>
  <dcterms:created xsi:type="dcterms:W3CDTF">2008-04-21T08:30:49Z</dcterms:created>
  <dcterms:modified xsi:type="dcterms:W3CDTF">2021-06-30T08:22:36Z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