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</a:t>
            </a:r>
            <a:r>
              <a:rPr lang="en-GB"/>
              <a:t>Y13 Politics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339283"/>
              </p:ext>
            </p:extLst>
          </p:nvPr>
        </p:nvGraphicFramePr>
        <p:xfrm>
          <a:off x="72548" y="1988836"/>
          <a:ext cx="8891940" cy="4697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180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1 source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Y12 knowledge of political participation and source questions. Done in medium level of control.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3 short answer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Y13 of comparative politics. Done in low level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2 no source answer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 assess Y12 knowledge of UK government and none source questions. Done in medium level of control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16207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3 long answer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Aprill </a:t>
                      </a:r>
                      <a:r>
                        <a:rPr lang="en-GB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 assess Y13 knowledge of US politics. Done in medium level of control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1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Y12 knowledge of political participation and core political ideas. Done in high level of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2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 assess Y12 knowledge of UK government and Non-core political ideas.. Done in high level of control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40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71A1AC-6B77-4B00-B048-D6715417E7ED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schemas.microsoft.com/office/2006/documentManagement/types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5821</TotalTime>
  <Words>597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439</cp:revision>
  <cp:lastPrinted>2016-09-20T15:40:55Z</cp:lastPrinted>
  <dcterms:created xsi:type="dcterms:W3CDTF">2008-04-21T08:30:49Z</dcterms:created>
  <dcterms:modified xsi:type="dcterms:W3CDTF">2021-06-30T08:19:57Z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