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3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D6380-6173-4FD4-AA1C-C2B13435C16E}" v="4" dt="2021-06-14T12:06:16.15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eary" userId="b7b0a088-f2c7-41ef-a981-3639af4193f0" providerId="ADAL" clId="{8B6D6380-6173-4FD4-AA1C-C2B13435C16E}"/>
    <pc:docChg chg="modSld">
      <pc:chgData name="Claire Geary" userId="b7b0a088-f2c7-41ef-a981-3639af4193f0" providerId="ADAL" clId="{8B6D6380-6173-4FD4-AA1C-C2B13435C16E}" dt="2021-06-14T12:06:16.155" v="3" actId="20577"/>
      <pc:docMkLst>
        <pc:docMk/>
      </pc:docMkLst>
      <pc:sldChg chg="modSp">
        <pc:chgData name="Claire Geary" userId="b7b0a088-f2c7-41ef-a981-3639af4193f0" providerId="ADAL" clId="{8B6D6380-6173-4FD4-AA1C-C2B13435C16E}" dt="2021-06-14T12:06:16.155" v="3" actId="20577"/>
        <pc:sldMkLst>
          <pc:docMk/>
          <pc:sldMk cId="3658076411" sldId="534"/>
        </pc:sldMkLst>
        <pc:graphicFrameChg chg="modGraphic">
          <ac:chgData name="Claire Geary" userId="b7b0a088-f2c7-41ef-a981-3639af4193f0" providerId="ADAL" clId="{8B6D6380-6173-4FD4-AA1C-C2B13435C16E}" dt="2021-06-14T12:06:16.155" v="3" actId="20577"/>
          <ac:graphicFrameMkLst>
            <pc:docMk/>
            <pc:sldMk cId="3658076411" sldId="534"/>
            <ac:graphicFrameMk id="4" creationId="{17D496BC-D458-4BFC-9B6C-D4D42159EC1C}"/>
          </ac:graphicFrameMkLst>
        </pc:graphicFrameChg>
      </pc:sldChg>
      <pc:sldChg chg="modSp">
        <pc:chgData name="Claire Geary" userId="b7b0a088-f2c7-41ef-a981-3639af4193f0" providerId="ADAL" clId="{8B6D6380-6173-4FD4-AA1C-C2B13435C16E}" dt="2021-06-14T12:06:07.592" v="1" actId="20577"/>
        <pc:sldMkLst>
          <pc:docMk/>
          <pc:sldMk cId="3099552415" sldId="535"/>
        </pc:sldMkLst>
        <pc:graphicFrameChg chg="modGraphic">
          <ac:chgData name="Claire Geary" userId="b7b0a088-f2c7-41ef-a981-3639af4193f0" providerId="ADAL" clId="{8B6D6380-6173-4FD4-AA1C-C2B13435C16E}" dt="2021-06-14T12:06:07.592" v="1" actId="20577"/>
          <ac:graphicFrameMkLst>
            <pc:docMk/>
            <pc:sldMk cId="3099552415" sldId="535"/>
            <ac:graphicFrameMk id="4" creationId="{17D496BC-D458-4BFC-9B6C-D4D42159EC1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A-level French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81618"/>
              </p:ext>
            </p:extLst>
          </p:nvPr>
        </p:nvGraphicFramePr>
        <p:xfrm>
          <a:off x="72548" y="1988836"/>
          <a:ext cx="8606312" cy="4747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Exam Paper 1 (Year 12 topics only)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November 2020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assessment of half the course (year 1) – listening/reading/writing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exam paper 1 (2019)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25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January 2021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Full assessment of the whole course (year 1) – listening/reading/writing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– Paper 1 (Y13 topics only)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  <a:r>
                        <a:rPr lang="en-GB" baseline="30000" dirty="0"/>
                        <a:t>th</a:t>
                      </a:r>
                      <a:r>
                        <a:rPr lang="en-GB" baseline="0" dirty="0"/>
                        <a:t> April</a:t>
                      </a:r>
                      <a:r>
                        <a:rPr lang="en-GB" dirty="0"/>
                        <a:t> 2021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assessment of half the course (year 2) - listening/reading/writing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92972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exam paper 2 (2019)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25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January 2021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Assessment of film/book using past paper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– Paper 2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  <a:r>
                        <a:rPr lang="en-GB" baseline="30000" dirty="0"/>
                        <a:t>th</a:t>
                      </a:r>
                      <a:r>
                        <a:rPr lang="en-GB" baseline="0" dirty="0"/>
                        <a:t> April</a:t>
                      </a:r>
                      <a:r>
                        <a:rPr lang="en-GB" dirty="0"/>
                        <a:t> 2021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Assessment of film/book using past paper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– Paper 3 (speaking)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Assessment of speaking element &amp; essential assessment of IRP work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3B894B-518F-4993-BD32-2D0A37DD3415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5833</TotalTime>
  <Words>603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440</cp:revision>
  <cp:lastPrinted>2016-09-20T15:40:55Z</cp:lastPrinted>
  <dcterms:created xsi:type="dcterms:W3CDTF">2008-04-21T08:30:49Z</dcterms:created>
  <dcterms:modified xsi:type="dcterms:W3CDTF">2021-06-30T08:20:15Z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