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E6572A-69C0-40D3-B292-FE65F35630FC}" v="4" dt="2021-06-30T08:05:38.67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abbagh" userId="6565a813-62b7-4021-ace8-3e74b639d755" providerId="ADAL" clId="{28E6572A-69C0-40D3-B292-FE65F35630FC}"/>
    <pc:docChg chg="modSld">
      <pc:chgData name="David Sabbagh" userId="6565a813-62b7-4021-ace8-3e74b639d755" providerId="ADAL" clId="{28E6572A-69C0-40D3-B292-FE65F35630FC}" dt="2021-06-30T08:05:38.676" v="3" actId="20577"/>
      <pc:docMkLst>
        <pc:docMk/>
      </pc:docMkLst>
      <pc:sldChg chg="modSp">
        <pc:chgData name="David Sabbagh" userId="6565a813-62b7-4021-ace8-3e74b639d755" providerId="ADAL" clId="{28E6572A-69C0-40D3-B292-FE65F35630FC}" dt="2021-06-30T08:05:38.676" v="3" actId="20577"/>
        <pc:sldMkLst>
          <pc:docMk/>
          <pc:sldMk cId="3898579381" sldId="528"/>
        </pc:sldMkLst>
        <pc:spChg chg="mod">
          <ac:chgData name="David Sabbagh" userId="6565a813-62b7-4021-ace8-3e74b639d755" providerId="ADAL" clId="{28E6572A-69C0-40D3-B292-FE65F35630FC}" dt="2021-06-30T08:05:38.676" v="3" actId="20577"/>
          <ac:spMkLst>
            <pc:docMk/>
            <pc:sldMk cId="3898579381" sldId="528"/>
            <ac:spMk id="3" creationId="{6E3370DF-6ECF-47C1-A1CF-B9186095CDE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Art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96607"/>
              </p:ext>
            </p:extLst>
          </p:nvPr>
        </p:nvGraphicFramePr>
        <p:xfrm>
          <a:off x="72548" y="1988836"/>
          <a:ext cx="8606312" cy="27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Coursework Sketchbook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July 2020 to June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Coursework project which combines AO1, AO2, AO3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Coursework Final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From 19/4/21 culminating in assessment time 7/6-9/6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Evidence of AO4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Related Study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September 2020- June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Examboard</a:t>
                      </a:r>
                      <a:r>
                        <a:rPr lang="en-GB" dirty="0"/>
                        <a:t> requirement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8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3BF85A-ACA8-49C0-8A25-CD4739A1A717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5761</TotalTime>
  <Words>494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432</cp:revision>
  <cp:lastPrinted>2016-09-20T15:40:55Z</cp:lastPrinted>
  <dcterms:created xsi:type="dcterms:W3CDTF">2008-04-21T08:30:49Z</dcterms:created>
  <dcterms:modified xsi:type="dcterms:W3CDTF">2021-06-30T08:05:41Z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