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28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08/06/2021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Y13 Psychology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488280"/>
              </p:ext>
            </p:extLst>
          </p:nvPr>
        </p:nvGraphicFramePr>
        <p:xfrm>
          <a:off x="72548" y="1988836"/>
          <a:ext cx="8606312" cy="4747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180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242764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Component 1 mock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October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 assess Y12 knowledge of Social influence. Done in high level of control.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Component 2 mock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June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 assess Y12 knowledge of biopsychology. Done in high level of control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Component 3 long answer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December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To assess Y13 knowledge of relationships. Done in medium level of control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616207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Component 1 Mock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To assess Y13 knowledge of attachment memory and. Done in low level of control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Component 2 mock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To assess Y12 knowledge of Research methods and Social approaches. Done in high level of control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Component 3 mock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To assess Y13 knowledge of issues and debates. Done in high level of control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440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346953-D2F1-4DE4-85F9-18587A2936D4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4dd0775-76b5-42f4-b7e9-fc4c1ed2f738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9649E62-6BBE-466E-8CD8-DA6482B2980D}"/>
</file>

<file path=customXml/itemProps3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5812</TotalTime>
  <Words>581</Words>
  <Application>Microsoft Office PowerPoint</Application>
  <PresentationFormat>On-screen Show (4:3)</PresentationFormat>
  <Paragraphs>101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437</cp:revision>
  <cp:lastPrinted>2016-09-20T15:40:55Z</cp:lastPrinted>
  <dcterms:created xsi:type="dcterms:W3CDTF">2008-04-21T08:30:49Z</dcterms:created>
  <dcterms:modified xsi:type="dcterms:W3CDTF">2021-06-08T08:04:56Z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