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5"/>
  </p:notesMasterIdLst>
  <p:handoutMasterIdLst>
    <p:handoutMasterId r:id="rId16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3" r:id="rId13"/>
    <p:sldId id="530" r:id="rId14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72" d="100"/>
          <a:sy n="72" d="100"/>
        </p:scale>
        <p:origin x="61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Y13 Sociology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833146"/>
              </p:ext>
            </p:extLst>
          </p:nvPr>
        </p:nvGraphicFramePr>
        <p:xfrm>
          <a:off x="72548" y="1988836"/>
          <a:ext cx="8606312" cy="5387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November 2020 Mock Exam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assess Y12 knowledge of Education and research methods. Done in high level of control.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January 2021 Lockdown Mock Exam Paper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 further assess education and research methods knowledge. Done in a lower level of control (in contrast to all other evidence base pieces).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January 2021 Lockdown Mock Exam Paper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reassess family and households knowledge from Y12 and assess introductory Y13 beliefs knowledge. Done in a lower level of control (in contrast to all other evidence base pieces).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16207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Y13 Sociology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913451"/>
              </p:ext>
            </p:extLst>
          </p:nvPr>
        </p:nvGraphicFramePr>
        <p:xfrm>
          <a:off x="72548" y="1988836"/>
          <a:ext cx="8606312" cy="4838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January 2021 Lockdown Mock Exam Paper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assess introductory Y13 crime and deviance knowledge. Done in a lower level of control (in contrast to all other evidence base pieces).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Assessment Week – Piece 1 – Education and Beliefs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allow for further teaching on both Y12 and 13 knowledge. Done in high level of control but with topic lists for support.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Assessment Week – Piece 2 – Crime and Deviance with Theory and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allow for further teaching on both Y13 knowledge. Done in high level of control but with topic lists for support.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084893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47a5abf-f0dc-433b-8c7d-695f515a32c1"/>
    <ds:schemaRef ds:uri="http://schemas.openxmlformats.org/package/2006/metadata/core-properties"/>
    <ds:schemaRef ds:uri="93e0f740-16d2-46cb-9700-797909f6f8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E6D6CF-3C76-4DCC-B0CD-82396C7145F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5797</TotalTime>
  <Words>712</Words>
  <Application>Microsoft Office PowerPoint</Application>
  <PresentationFormat>On-screen Show (4:3)</PresentationFormat>
  <Paragraphs>107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Christopher Vallance</cp:lastModifiedBy>
  <cp:revision>434</cp:revision>
  <cp:lastPrinted>2016-09-20T15:40:55Z</cp:lastPrinted>
  <dcterms:created xsi:type="dcterms:W3CDTF">2008-04-21T08:30:49Z</dcterms:created>
  <dcterms:modified xsi:type="dcterms:W3CDTF">2021-05-17T15:15:19Z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