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34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201667-A06F-43E2-AE72-324876609FF2}" v="4" dt="2021-06-21T14:04:52.590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abbagh" userId="6565a813-62b7-4021-ace8-3e74b639d755" providerId="ADAL" clId="{5C8AD360-85D5-4EBC-9F3E-86F5234FB98A}"/>
    <pc:docChg chg="undo addSld delSld">
      <pc:chgData name="David Sabbagh" userId="6565a813-62b7-4021-ace8-3e74b639d755" providerId="ADAL" clId="{5C8AD360-85D5-4EBC-9F3E-86F5234FB98A}" dt="2021-06-21T14:04:52.590" v="3" actId="2696"/>
      <pc:docMkLst>
        <pc:docMk/>
      </pc:docMkLst>
      <pc:sldChg chg="del">
        <pc:chgData name="David Sabbagh" userId="6565a813-62b7-4021-ace8-3e74b639d755" providerId="ADAL" clId="{5C8AD360-85D5-4EBC-9F3E-86F5234FB98A}" dt="2021-06-21T14:04:51.101" v="1" actId="2696"/>
        <pc:sldMkLst>
          <pc:docMk/>
          <pc:sldMk cId="3835084893" sldId="533"/>
        </pc:sldMkLst>
      </pc:sldChg>
      <pc:sldChg chg="add del">
        <pc:chgData name="David Sabbagh" userId="6565a813-62b7-4021-ace8-3e74b639d755" providerId="ADAL" clId="{5C8AD360-85D5-4EBC-9F3E-86F5234FB98A}" dt="2021-06-21T14:04:52.590" v="3" actId="2696"/>
        <pc:sldMkLst>
          <pc:docMk/>
          <pc:sldMk cId="3448875742" sldId="53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Accounting A Level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772767"/>
              </p:ext>
            </p:extLst>
          </p:nvPr>
        </p:nvGraphicFramePr>
        <p:xfrm>
          <a:off x="72548" y="1988836"/>
          <a:ext cx="8819927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043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803242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576062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651580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Purple Pen Assessments (whole course)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 x Assessments (30-60 marks 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Throughout year 12 and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It has allowed us to ensure that we cover all topic areas which exams have missed.</a:t>
                      </a:r>
                    </a:p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latin typeface="Avenir Roman"/>
                        </a:rPr>
                        <a:t>Assessment objectives AO1-AO3 evidenced (range of questions, multiple choice, calculation, short answer and case study)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Mock exams</a:t>
                      </a:r>
                    </a:p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Paper 1 AS Paper from 2019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120 marks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They were complete in exam conditions and include all year 12 topic areas</a:t>
                      </a:r>
                    </a:p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latin typeface="Avenir Roman"/>
                        </a:rPr>
                        <a:t>Assessment objectives AO1-AO3 evidenced in course weightings (AO1 25%, AO2 35%, AO3 40%)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Mock exams</a:t>
                      </a:r>
                    </a:p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Paper 1 A Level 2019 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70 marks 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 Level Paper with topics removed which had not been taught. Increased amount of A Level content and skills.</a:t>
                      </a:r>
                    </a:p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latin typeface="Avenir Roman"/>
                        </a:rPr>
                        <a:t>Assessment objectives AO1-AO3 evidenced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Assessment week papers</a:t>
                      </a:r>
                    </a:p>
                    <a:p>
                      <a:r>
                        <a:rPr lang="en-GB" dirty="0"/>
                        <a:t>Paper 1 and Paper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 marks (Paper 1 half marks and Paper 2 half marks)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Completed in exam conditions after a period of revision and with additional support from topic lists and pre-released exam board materials.</a:t>
                      </a:r>
                    </a:p>
                    <a:p>
                      <a:r>
                        <a:rPr lang="en-GB" dirty="0"/>
                        <a:t>Allows a complete set of A Level papers.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875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31640A-7EF6-44B2-A357-5CB01F816419}"/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elements/1.1/"/>
    <ds:schemaRef ds:uri="http://schemas.microsoft.com/office/2006/metadata/properties"/>
    <ds:schemaRef ds:uri="94dd0775-76b5-42f4-b7e9-fc4c1ed2f73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7101</TotalTime>
  <Words>629</Words>
  <Application>Microsoft Office PowerPoint</Application>
  <PresentationFormat>On-screen Show (4:3)</PresentationFormat>
  <Paragraphs>100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491</cp:revision>
  <cp:lastPrinted>2016-09-20T15:40:55Z</cp:lastPrinted>
  <dcterms:created xsi:type="dcterms:W3CDTF">2008-04-21T08:30:49Z</dcterms:created>
  <dcterms:modified xsi:type="dcterms:W3CDTF">2021-06-21T14:04:54Z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