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5"/>
  </p:notesMasterIdLst>
  <p:handoutMasterIdLst>
    <p:handoutMasterId r:id="rId16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3" r:id="rId13"/>
    <p:sldId id="530" r:id="rId14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DT Systems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703925"/>
              </p:ext>
            </p:extLst>
          </p:nvPr>
        </p:nvGraphicFramePr>
        <p:xfrm>
          <a:off x="72548" y="1988836"/>
          <a:ext cx="8606310" cy="3082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1262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721262">
                  <a:extLst>
                    <a:ext uri="{9D8B030D-6E8A-4147-A177-3AD203B41FA5}">
                      <a16:colId xmlns:a16="http://schemas.microsoft.com/office/drawing/2014/main" val="2387202569"/>
                    </a:ext>
                  </a:extLst>
                </a:gridCol>
                <a:gridCol w="1721262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721262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1721262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Core content assessment test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GB" sz="1200" baseline="300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May 2021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AO3, AO4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Specialism assessment test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GB" sz="1200" baseline="300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May 2021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AO3, AO4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1.1, 1.2, 3.1a, 3.1b, 3.2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11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AO1, AO2, AO3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DT Timbers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548153"/>
              </p:ext>
            </p:extLst>
          </p:nvPr>
        </p:nvGraphicFramePr>
        <p:xfrm>
          <a:off x="72548" y="1988836"/>
          <a:ext cx="8606310" cy="3672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1262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721262">
                  <a:extLst>
                    <a:ext uri="{9D8B030D-6E8A-4147-A177-3AD203B41FA5}">
                      <a16:colId xmlns:a16="http://schemas.microsoft.com/office/drawing/2014/main" val="331633328"/>
                    </a:ext>
                  </a:extLst>
                </a:gridCol>
                <a:gridCol w="1721262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721262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1721262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Core content assessment test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GB" sz="1200" baseline="300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May 2021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AO3, AO4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Specialism assessment test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GB" sz="1200" baseline="300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May 2021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AO3, AO4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1.1, 1.2, 2.1, 2.2, 2.4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11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AO1, AO2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Y10 Practical Box/Train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9-1 grade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 10 Sept-March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Swis721 Lt BT" panose="020B04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AO2, AO3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084893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4F5747-9E9B-45C7-B99F-13584EFD70E0}"/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94dd0775-76b5-42f4-b7e9-fc4c1ed2f738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5763</TotalTime>
  <Words>599</Words>
  <Application>Microsoft Office PowerPoint</Application>
  <PresentationFormat>On-screen Show (4:3)</PresentationFormat>
  <Paragraphs>120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 Bold</vt:lpstr>
      <vt:lpstr>Avenir Roman</vt:lpstr>
      <vt:lpstr>Berkeley</vt:lpstr>
      <vt:lpstr>BerkeleyOldstyleITCbyBT</vt:lpstr>
      <vt:lpstr>Calibri</vt:lpstr>
      <vt:lpstr>Helvetica</vt:lpstr>
      <vt:lpstr>Swis721 Lt BT</vt:lpstr>
      <vt:lpstr>Times New Roman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432</cp:revision>
  <cp:lastPrinted>2016-09-20T15:40:55Z</cp:lastPrinted>
  <dcterms:created xsi:type="dcterms:W3CDTF">2008-04-21T08:30:49Z</dcterms:created>
  <dcterms:modified xsi:type="dcterms:W3CDTF">2021-07-02T09:47:32Z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