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06fb788bb8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06fb788bb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b1550dd1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b1550dd1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6fb788bb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06fb788bb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06fb788bb8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06fb788bb8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6fb788bb8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06fb788bb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1b658a57e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1b658a57e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1550dd1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1550dd1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1b658a57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1b658a57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2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Year 3 Sleepover Presentation </a:t>
            </a:r>
            <a:endParaRPr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1724025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8825" y="1170113"/>
            <a:ext cx="3438525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9750" y="1170125"/>
            <a:ext cx="2472650" cy="254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517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When? Where? Who?</a:t>
            </a:r>
            <a:endParaRPr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666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Thursday 13th February - 5.30 - 7.30 Light party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Evening - 7.30 onwards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Where - SJS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Adults:</a:t>
            </a:r>
            <a:endParaRPr b="1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  <a:highlight>
                  <a:srgbClr val="93C47D"/>
                </a:highlight>
                <a:latin typeface="Verdana"/>
                <a:ea typeface="Verdana"/>
                <a:cs typeface="Verdana"/>
                <a:sym typeface="Verdana"/>
              </a:rPr>
              <a:t>Staying late</a:t>
            </a:r>
            <a:endParaRPr b="1" sz="1200">
              <a:solidFill>
                <a:schemeClr val="dk1"/>
              </a:solidFill>
              <a:highlight>
                <a:srgbClr val="93C47D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  <a:highlight>
                  <a:srgbClr val="A4C2F4"/>
                </a:highlight>
                <a:latin typeface="Verdana"/>
                <a:ea typeface="Verdana"/>
                <a:cs typeface="Verdana"/>
                <a:sym typeface="Verdana"/>
              </a:rPr>
              <a:t>Staying the night</a:t>
            </a:r>
            <a:endParaRPr b="1" sz="1200">
              <a:solidFill>
                <a:schemeClr val="dk1"/>
              </a:solidFill>
              <a:highlight>
                <a:srgbClr val="A4C2F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93C47D"/>
                </a:highlight>
                <a:latin typeface="Verdana"/>
                <a:ea typeface="Verdana"/>
                <a:cs typeface="Verdana"/>
                <a:sym typeface="Verdana"/>
              </a:rPr>
              <a:t>Mrs Davie, Mrs Booth, Mrs Zalewska, Mrs Deakin and Mr Stewart</a:t>
            </a:r>
            <a:endParaRPr sz="1200">
              <a:solidFill>
                <a:schemeClr val="dk1"/>
              </a:solidFill>
              <a:highlight>
                <a:srgbClr val="93C47D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highlight>
                  <a:srgbClr val="A4C2F4"/>
                </a:highlight>
                <a:latin typeface="Verdana"/>
                <a:ea typeface="Verdana"/>
                <a:cs typeface="Verdana"/>
                <a:sym typeface="Verdana"/>
              </a:rPr>
              <a:t>Mrs Milczarek, Miss Dickenson, Miss Randell, Miss Heenan, Mrs Holloway, Miss Rowan, Mr Goddard, Mr Hack and Miss Bell</a:t>
            </a:r>
            <a:endParaRPr b="1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2513" y="244113"/>
            <a:ext cx="269557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5468800" y="2237572"/>
            <a:ext cx="3073875" cy="85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Light party timetable </a:t>
            </a:r>
            <a:endParaRPr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31700" y="1265525"/>
            <a:ext cx="83628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5.30 - sign in and then go into the hall and join the party!</a:t>
            </a:r>
            <a:endParaRPr sz="18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6.15 - Pizza (If your child does not like pizza or has any allergies, food must be brought from home) </a:t>
            </a:r>
            <a:endParaRPr sz="18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6.40 - 7.20 - games and activities </a:t>
            </a:r>
            <a:endParaRPr sz="18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331700" y="3360950"/>
            <a:ext cx="7733700" cy="3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7.20-7.30 - pick up from Junior entrance</a:t>
            </a:r>
            <a:endParaRPr sz="18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Sleepover </a:t>
            </a:r>
            <a:endParaRPr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430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19.30 - Get changed into pyjamas, set up mats and sleeping bags (boys and girls will get dressed in separate places)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Children will be sleeping in </a:t>
            </a: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their classrooms with a familiar adult outside.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20.00 - Watch a short film in bed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20.45 - Get ready for bed - toilet and brushing teeth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21:00- Teachers will read and do a guided meditation 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21.20 - lights out 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If your child is showing extreme distress, we will call you to pick </a:t>
            </a: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them</a:t>
            </a: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up.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750" y="116175"/>
            <a:ext cx="1560575" cy="12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The next morning..</a:t>
            </a:r>
            <a:endParaRPr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7:00- Time to wake up 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7:15- </a:t>
            </a: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Breakfast</a:t>
            </a: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 time- down to the hall: Cereals / toast 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7:45-8:15- Tidy up and pack away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8:15- TV and chill before school starts 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000" y="2311950"/>
            <a:ext cx="2769176" cy="27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What is happening at school on Friday?</a:t>
            </a:r>
            <a:endParaRPr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We want to offer the children the full experience of a residential. Therefore, we will be off timetable. Instead, we will be doing lots of different activities.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The children will be able to wear non-school uniform on Friday (even if they aren’t staying the night).</a:t>
            </a:r>
            <a:endParaRPr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1113250"/>
            <a:ext cx="8520600" cy="3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Verdana"/>
              <a:buChar char="-"/>
            </a:pPr>
            <a:r>
              <a:rPr lang="en-GB" sz="15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Practise stuffing a sleeping bag and rolling a roll mat/inflatable mattress</a:t>
            </a:r>
            <a:endParaRPr sz="15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Verdana"/>
              <a:buChar char="-"/>
            </a:pPr>
            <a:r>
              <a:rPr lang="en-GB" sz="15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Talk through the itinerary a couple of times with your child (this will be sent out by the end of next week)</a:t>
            </a:r>
            <a:endParaRPr sz="15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Verdana"/>
              <a:buChar char="-"/>
            </a:pPr>
            <a:r>
              <a:rPr lang="en-GB" sz="15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Rehearse a few bedtimes without any usual aids they might be used to (screens, white noise, etc)</a:t>
            </a:r>
            <a:endParaRPr sz="15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Verdana"/>
              <a:buChar char="-"/>
            </a:pPr>
            <a:r>
              <a:rPr lang="en-GB" sz="15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Talk about everyone having the right not to be disturbed</a:t>
            </a:r>
            <a:endParaRPr sz="15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Verdana"/>
              <a:buChar char="-"/>
            </a:pPr>
            <a:r>
              <a:rPr lang="en-GB" sz="15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Arrange a couple of sleepovers with friends as a practice run if they have not done this before</a:t>
            </a:r>
            <a:endParaRPr sz="15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Verdana"/>
              <a:buChar char="-"/>
            </a:pPr>
            <a:r>
              <a:rPr lang="en-GB" sz="15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If you have an anxious child, practise some mantras, and give them some strategies they can use if they are worried (deep breathing etc)</a:t>
            </a:r>
            <a:endParaRPr sz="15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Verdana"/>
              <a:buChar char="-"/>
            </a:pPr>
            <a:r>
              <a:rPr lang="en-GB" sz="15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If they are worried about not getting to sleep, let them know they will still get rest - this will hopefully help with the anxiety.</a:t>
            </a:r>
            <a:endParaRPr sz="15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Verdana"/>
              <a:buChar char="-"/>
            </a:pPr>
            <a:r>
              <a:rPr lang="en-GB" sz="15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rPr>
              <a:t>Please label everything!</a:t>
            </a:r>
            <a:endParaRPr sz="15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334300" y="282975"/>
            <a:ext cx="8258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How you can help</a:t>
            </a:r>
            <a:endParaRPr sz="24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350" y="755775"/>
            <a:ext cx="4826350" cy="317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