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61ccbd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a61ccbd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a61ccbd3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a61ccbd3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a742eec6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a742eec6d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a742eec6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a742eec6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a61ccbd3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a61ccbd3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a61ccbd3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a61ccbd3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a61ccbd3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a61ccbd3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a61ccbd3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a61ccbd3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a61ccbd3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a61ccbd3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a61ccbd3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a61ccbd3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a742eec6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a742eec6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jp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jp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jp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6.jpg"/><Relationship Id="rId5" Type="http://schemas.openxmlformats.org/officeDocument/2006/relationships/image" Target="../media/image7.jp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102875" y="0"/>
            <a:ext cx="9246875" cy="16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825156" y="3721396"/>
            <a:ext cx="2318845" cy="142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5017798" y="3721400"/>
            <a:ext cx="1706452" cy="1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828650" y="1945425"/>
            <a:ext cx="556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 b="1">
                <a:solidFill>
                  <a:srgbClr val="6AA84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Year 4</a:t>
            </a:r>
            <a:r>
              <a:rPr lang="en-GB" sz="4900" b="1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Curriculum Information</a:t>
            </a:r>
            <a:endParaRPr sz="4900"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/>
        </p:nvSpPr>
        <p:spPr>
          <a:xfrm>
            <a:off x="255650" y="616400"/>
            <a:ext cx="8112900" cy="2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00FF"/>
                </a:solidFill>
              </a:rPr>
              <a:t>Homework Expectations</a:t>
            </a: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00FF"/>
                </a:solidFill>
              </a:rPr>
              <a:t>Every week:</a:t>
            </a:r>
            <a:endParaRPr sz="3200" u="sng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2 x reading actual levelled book with 2 reflections to either summarise, predict or give an opinion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2 x Reading Plus to improve fluency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Practise curriculum spelling words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15 mins TT Rockstars 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245" y="3064895"/>
            <a:ext cx="2445625" cy="1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13975"/>
            <a:ext cx="5068471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/>
        </p:nvSpPr>
        <p:spPr>
          <a:xfrm>
            <a:off x="255650" y="616400"/>
            <a:ext cx="8112900" cy="2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00FF"/>
                </a:solidFill>
              </a:rPr>
              <a:t>What can you do?</a:t>
            </a: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Encourage your child to complete their home learning </a:t>
            </a:r>
            <a:r>
              <a:rPr lang="en-GB" sz="2600" b="1" u="sng">
                <a:solidFill>
                  <a:srgbClr val="0000FF"/>
                </a:solidFill>
              </a:rPr>
              <a:t>every</a:t>
            </a:r>
            <a:r>
              <a:rPr lang="en-GB" sz="2600">
                <a:solidFill>
                  <a:srgbClr val="0000FF"/>
                </a:solidFill>
              </a:rPr>
              <a:t> week</a:t>
            </a:r>
            <a:br>
              <a:rPr lang="en-GB" sz="2600">
                <a:solidFill>
                  <a:srgbClr val="0000FF"/>
                </a:solidFill>
              </a:rPr>
            </a:b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Attend ‘Share my learning’.</a:t>
            </a:r>
            <a:br>
              <a:rPr lang="en-GB" sz="2600">
                <a:solidFill>
                  <a:srgbClr val="0000FF"/>
                </a:solidFill>
              </a:rPr>
            </a:br>
            <a:r>
              <a:rPr lang="en-GB" sz="2600">
                <a:solidFill>
                  <a:srgbClr val="0000FF"/>
                </a:solidFill>
              </a:rPr>
              <a:t>The next one will be Thursday 23rd November</a:t>
            </a:r>
            <a:br>
              <a:rPr lang="en-GB" sz="2600">
                <a:solidFill>
                  <a:srgbClr val="0000FF"/>
                </a:solidFill>
              </a:rPr>
            </a:b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Attend our Autumn 2 History showcase at the end of term - date TBC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250" y="152400"/>
            <a:ext cx="1627199" cy="114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750" y="272975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5775" y="183250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1750" y="1837550"/>
            <a:ext cx="1724279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475" y="79825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7300" y="3577850"/>
            <a:ext cx="1035377" cy="10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191947"/>
            <a:ext cx="1970050" cy="110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6263" y="3666875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4125" y="3392625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788100" y="2266375"/>
            <a:ext cx="632400" cy="2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5826" y="3677788"/>
            <a:ext cx="1402709" cy="10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755850" y="185667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Autumn 1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Better than Stone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25475" y="16170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States of matter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845775" y="12765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Chronology and Technology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127650" y="11495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Hockey and Gymnastics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013450" y="12627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Strength and Skills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85375" y="3208088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Sketching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81275" y="46132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Narrative and Information Text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386100" y="478920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Wisdom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01345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710938" y="450857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Online Safety and Research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7255375" y="297067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Value of 1000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5200" y="217825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75" y="152388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750" y="1837550"/>
            <a:ext cx="1724279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975" y="74750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7300" y="3577850"/>
            <a:ext cx="1035377" cy="10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3625" y="3434800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7175" y="3737600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7788100" y="2266375"/>
            <a:ext cx="632400" cy="2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7951" y="3588300"/>
            <a:ext cx="1402709" cy="10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415" y="2002737"/>
            <a:ext cx="2049760" cy="12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67925" y="152400"/>
            <a:ext cx="1160100" cy="1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2755850" y="185667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Autumn 2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Ticket to Ride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25475" y="16170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Sound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658750" y="1310538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Settlements and Impacts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01345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972775" y="47950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Coding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08150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Angels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384050" y="458340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Travel Brochure and Persuasive Blog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7455200" y="29861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Rounding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-251625" y="324297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Music - Calypso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867988" y="11804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Respecting ourselves + others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572000" y="11804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Rugby and Dance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(Rock ‘n’ Roll)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238" y="183250"/>
            <a:ext cx="1627199" cy="114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375" y="660300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550" y="199375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2847" y="2107788"/>
            <a:ext cx="1392999" cy="9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025" y="183250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1650" y="3692624"/>
            <a:ext cx="966298" cy="9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6263" y="3666875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4125" y="3712325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800800" y="2394625"/>
            <a:ext cx="675300" cy="3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5376" y="3780100"/>
            <a:ext cx="1402709" cy="10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2641600" y="186482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Spring 1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Roman Invasion</a:t>
            </a:r>
            <a:endParaRPr sz="3200">
              <a:solidFill>
                <a:srgbClr val="0000FF"/>
              </a:solidFill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49299" y="125274"/>
            <a:ext cx="1289102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415" y="2218137"/>
            <a:ext cx="2049760" cy="1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01345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65550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Coding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238900" y="30733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4 digit addition + subtraction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386100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Service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-3275" y="3427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Music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34325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Diary and Play Script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709438" y="116567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Running and Gymnastics 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2913975" y="13340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Society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234575" y="17579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Forces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7624263" y="1165663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Mechanisms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6178213" y="17801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Managing our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feelings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600" y="152400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100" y="183263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750" y="1837550"/>
            <a:ext cx="1724279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375" y="183275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7300" y="3577850"/>
            <a:ext cx="1035377" cy="10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1500" y="3646450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7175" y="3737600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7788100" y="2266375"/>
            <a:ext cx="632400" cy="2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7626" y="3834075"/>
            <a:ext cx="1402709" cy="10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81500" y="152400"/>
            <a:ext cx="1160100" cy="1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2755850" y="185667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Spring 2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Eruptions and Disruptions</a:t>
            </a:r>
            <a:endParaRPr sz="3200">
              <a:solidFill>
                <a:srgbClr val="0000FF"/>
              </a:solidFill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2191947"/>
            <a:ext cx="1970050" cy="110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7117588" y="1231338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FF"/>
                </a:solidFill>
              </a:rPr>
              <a:t>Making a difference to the environment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01345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65550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Online Safety and video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7238900" y="30733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Multiplication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233700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Symbols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453925" y="32752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Colour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0" y="4737925"/>
            <a:ext cx="27060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Narrative and documentary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5454046" y="1165675"/>
            <a:ext cx="16272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Tennis and dance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913975" y="1257825"/>
            <a:ext cx="1970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Natural disaster and impacts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234575" y="17579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Digestion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600" y="152400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100" y="183263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750" y="1837550"/>
            <a:ext cx="1724279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375" y="183275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7300" y="3577850"/>
            <a:ext cx="1035377" cy="10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1500" y="3646450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7175" y="3737600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7788100" y="2266375"/>
            <a:ext cx="632400" cy="2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7626" y="3834075"/>
            <a:ext cx="1402709" cy="10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81500" y="152400"/>
            <a:ext cx="1160100" cy="1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2755850" y="185667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Summer 1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Wild!</a:t>
            </a:r>
            <a:endParaRPr sz="3200">
              <a:solidFill>
                <a:srgbClr val="0000FF"/>
              </a:solidFill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2191947"/>
            <a:ext cx="1970050" cy="110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6918388" y="122450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Keeping ourselves safe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7013450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4972775" y="46786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Multimedia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7238900" y="29971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Fractions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3233700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Neighbours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453925" y="32752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Sculpture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0" y="4737925"/>
            <a:ext cx="30816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Narrative and information page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5454046" y="1165675"/>
            <a:ext cx="16272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Jumping and OAA (Outdoor adventurous activity)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913975" y="1257825"/>
            <a:ext cx="20589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Location and climate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234575" y="17579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Classification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800" y="218438"/>
            <a:ext cx="1035375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975" y="183250"/>
            <a:ext cx="111125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750" y="1532750"/>
            <a:ext cx="1724279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975" y="183275"/>
            <a:ext cx="16272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6400" y="3336025"/>
            <a:ext cx="1035377" cy="10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46950" y="3488525"/>
            <a:ext cx="1160108" cy="11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11500" y="3787150"/>
            <a:ext cx="1994542" cy="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7788100" y="1961575"/>
            <a:ext cx="632400" cy="2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2CC"/>
                </a:solidFill>
              </a:rPr>
              <a:t>Maths</a:t>
            </a:r>
            <a:endParaRPr sz="1200">
              <a:solidFill>
                <a:srgbClr val="FFF2CC"/>
              </a:solidFill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9801" y="3759675"/>
            <a:ext cx="1402709" cy="10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2755850" y="1856678"/>
            <a:ext cx="36501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Summer 2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Rags to Riches</a:t>
            </a:r>
            <a:endParaRPr sz="32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FF"/>
                </a:solidFill>
              </a:rPr>
              <a:t>Coming soon!</a:t>
            </a:r>
            <a:endParaRPr sz="3200">
              <a:solidFill>
                <a:srgbClr val="0000FF"/>
              </a:solidFill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7524" y="166124"/>
            <a:ext cx="1289102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403" y="2142675"/>
            <a:ext cx="2049760" cy="1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7356763" y="1165663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SRE and drugs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3066475" y="1165675"/>
            <a:ext cx="11112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Joining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4266625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Multimedia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6772200" y="27242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Fractions and division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2446950" y="47379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Enlightenment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453925" y="3275225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Music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0" y="4737925"/>
            <a:ext cx="1994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Diary and speech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5454046" y="1165675"/>
            <a:ext cx="16272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Cricket and dance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234575" y="1757950"/>
            <a:ext cx="237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Animals - food chains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6988804" y="4478125"/>
            <a:ext cx="1487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Whole class reading</a:t>
            </a:r>
            <a:endParaRPr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/>
        </p:nvSpPr>
        <p:spPr>
          <a:xfrm>
            <a:off x="255650" y="616400"/>
            <a:ext cx="8112900" cy="2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00FF"/>
                </a:solidFill>
              </a:rPr>
              <a:t>Basic skills</a:t>
            </a: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FF"/>
                </a:solidFill>
              </a:rPr>
              <a:t>End-of-year expectations: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Handwriting - joined and legible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Times tables up to 12 x 12 (for MTC)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●"/>
            </a:pPr>
            <a:r>
              <a:rPr lang="en-GB" sz="2600">
                <a:solidFill>
                  <a:srgbClr val="0000FF"/>
                </a:solidFill>
              </a:rPr>
              <a:t>Spelling - all Year 2 words, all Year 3 and 4 curriculum words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221" name="Google Shape;2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771" y="3220196"/>
            <a:ext cx="1882233" cy="1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/>
        </p:nvSpPr>
        <p:spPr>
          <a:xfrm>
            <a:off x="255650" y="616400"/>
            <a:ext cx="8112900" cy="2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00FF"/>
                </a:solidFill>
              </a:rPr>
              <a:t>Basic skills</a:t>
            </a: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FF"/>
                </a:solidFill>
              </a:rPr>
              <a:t>What do we do in school?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-"/>
            </a:pPr>
            <a:r>
              <a:rPr lang="en-GB" sz="2600">
                <a:solidFill>
                  <a:srgbClr val="0000FF"/>
                </a:solidFill>
              </a:rPr>
              <a:t>Daily handwriting practice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-"/>
            </a:pPr>
            <a:r>
              <a:rPr lang="en-GB" sz="2600">
                <a:solidFill>
                  <a:srgbClr val="0000FF"/>
                </a:solidFill>
              </a:rPr>
              <a:t>Daily times table learning following the number sense scheme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-"/>
            </a:pPr>
            <a:r>
              <a:rPr lang="en-GB" sz="2600">
                <a:solidFill>
                  <a:srgbClr val="0000FF"/>
                </a:solidFill>
              </a:rPr>
              <a:t>2 spelling lessons a week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-"/>
            </a:pPr>
            <a:r>
              <a:rPr lang="en-GB" sz="2600">
                <a:solidFill>
                  <a:srgbClr val="0000FF"/>
                </a:solidFill>
              </a:rPr>
              <a:t>Daily grammar retrieval practice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sng">
              <a:solidFill>
                <a:srgbClr val="0000FF"/>
              </a:solidFill>
            </a:endParaRPr>
          </a:p>
        </p:txBody>
      </p:sp>
      <p:pic>
        <p:nvPicPr>
          <p:cNvPr id="227" name="Google Shape;2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771" y="3220196"/>
            <a:ext cx="1882233" cy="1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(16:9)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Playfair Display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Tearle</dc:creator>
  <cp:lastModifiedBy>Jo Tearle</cp:lastModifiedBy>
  <cp:revision>1</cp:revision>
  <dcterms:modified xsi:type="dcterms:W3CDTF">2023-11-06T14:18:52Z</dcterms:modified>
</cp:coreProperties>
</file>