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C73B-FBEE-4138-AAB3-AB5BB50314F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B528B-DCDD-4230-A43E-8DB7E12F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162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C73B-FBEE-4138-AAB3-AB5BB50314F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B528B-DCDD-4230-A43E-8DB7E12F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49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C73B-FBEE-4138-AAB3-AB5BB50314F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B528B-DCDD-4230-A43E-8DB7E12F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02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C73B-FBEE-4138-AAB3-AB5BB50314F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B528B-DCDD-4230-A43E-8DB7E12F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372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C73B-FBEE-4138-AAB3-AB5BB50314F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B528B-DCDD-4230-A43E-8DB7E12F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52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C73B-FBEE-4138-AAB3-AB5BB50314F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B528B-DCDD-4230-A43E-8DB7E12F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365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C73B-FBEE-4138-AAB3-AB5BB50314F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B528B-DCDD-4230-A43E-8DB7E12F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309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C73B-FBEE-4138-AAB3-AB5BB50314F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B528B-DCDD-4230-A43E-8DB7E12F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64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C73B-FBEE-4138-AAB3-AB5BB50314F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B528B-DCDD-4230-A43E-8DB7E12F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642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C73B-FBEE-4138-AAB3-AB5BB50314F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B528B-DCDD-4230-A43E-8DB7E12F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19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C73B-FBEE-4138-AAB3-AB5BB50314F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B528B-DCDD-4230-A43E-8DB7E12F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540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AC73B-FBEE-4138-AAB3-AB5BB50314F8}" type="datetimeFigureOut">
              <a:rPr lang="en-GB" smtClean="0"/>
              <a:t>09/11/2021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B528B-DCDD-4230-A43E-8DB7E12FDC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426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9" y="248194"/>
            <a:ext cx="11848011" cy="634854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7383" y="326571"/>
            <a:ext cx="11586754" cy="6165669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336869" y="627017"/>
            <a:ext cx="3017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>
                <a:latin typeface="Sassoon Primary" pitchFamily="50" charset="0"/>
              </a:rPr>
              <a:t>Biomes</a:t>
            </a:r>
            <a:endParaRPr lang="en-GB" sz="4000" dirty="0">
              <a:latin typeface="Sassoon Primary" pitchFamily="50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8011" y="1635349"/>
            <a:ext cx="983633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Outcomes for this topic:</a:t>
            </a:r>
          </a:p>
          <a:p>
            <a:endParaRPr lang="en-GB" sz="2800" dirty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To use maps to </a:t>
            </a: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locate areas with different </a:t>
            </a:r>
            <a:r>
              <a:rPr lang="en-GB" sz="2800" smtClean="0">
                <a:solidFill>
                  <a:srgbClr val="FFFF00"/>
                </a:solidFill>
                <a:latin typeface="Sassoon Primary" pitchFamily="50" charset="0"/>
              </a:rPr>
              <a:t>biomes.</a:t>
            </a:r>
          </a:p>
          <a:p>
            <a:pPr marL="285750" indent="-285750">
              <a:buFontTx/>
              <a:buChar char="-"/>
            </a:pPr>
            <a:endParaRPr lang="en-GB" sz="2800" dirty="0" smtClean="0">
              <a:solidFill>
                <a:srgbClr val="FFFF00"/>
              </a:solidFill>
              <a:latin typeface="Sassoon Primary" pitchFamily="50" charset="0"/>
            </a:endParaRPr>
          </a:p>
          <a:p>
            <a:pPr marL="285750" indent="-285750">
              <a:buFontTx/>
              <a:buChar char="-"/>
            </a:pPr>
            <a:r>
              <a:rPr lang="en-GB" sz="2800" dirty="0" smtClean="0">
                <a:solidFill>
                  <a:srgbClr val="FFFF00"/>
                </a:solidFill>
                <a:latin typeface="Sassoon Primary" pitchFamily="50" charset="0"/>
              </a:rPr>
              <a:t>To raise questions about the climate and living conditions in a particular biome. </a:t>
            </a:r>
            <a:endParaRPr lang="en-GB" sz="2800" dirty="0">
              <a:solidFill>
                <a:srgbClr val="FFFF00"/>
              </a:solidFill>
              <a:latin typeface="Sassoon Primary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361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 Primary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 Gradwell</dc:creator>
  <cp:lastModifiedBy>Ria Gradwell</cp:lastModifiedBy>
  <cp:revision>1</cp:revision>
  <cp:lastPrinted>2021-11-09T14:05:29Z</cp:lastPrinted>
  <dcterms:created xsi:type="dcterms:W3CDTF">2021-11-09T14:05:21Z</dcterms:created>
  <dcterms:modified xsi:type="dcterms:W3CDTF">2021-11-09T14:05:49Z</dcterms:modified>
</cp:coreProperties>
</file>