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16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37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52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6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30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6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64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9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4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AC73B-FBEE-4138-AAB3-AB5BB50314F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B528B-DCDD-4230-A43E-8DB7E12FD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42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36869" y="627017"/>
            <a:ext cx="301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Biomes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635349"/>
            <a:ext cx="98363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use maps to </a:t>
            </a: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locate areas with different </a:t>
            </a:r>
            <a:r>
              <a:rPr lang="en-GB" sz="2800" smtClean="0">
                <a:solidFill>
                  <a:srgbClr val="FFFF00"/>
                </a:solidFill>
                <a:latin typeface="Sassoon Primary" pitchFamily="50" charset="0"/>
              </a:rPr>
              <a:t>biomes.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raise questions about the climate and living conditions in a particular biome. </a:t>
            </a: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6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cp:lastPrinted>2021-11-09T14:05:29Z</cp:lastPrinted>
  <dcterms:created xsi:type="dcterms:W3CDTF">2021-11-09T14:05:21Z</dcterms:created>
  <dcterms:modified xsi:type="dcterms:W3CDTF">2021-11-09T14:05:49Z</dcterms:modified>
</cp:coreProperties>
</file>