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5598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7894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00433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82699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7630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1509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54911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5302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54422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9892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6542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615AD-36D0-40E4-B462-369B9F87642C}" type="datetimeFigureOut">
              <a:rPr lang="en-GB" smtClean="0"/>
              <a:t>09/11/2021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E2A5AA-8D1B-40E0-8E36-E75F64540E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527984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629" y="248194"/>
            <a:ext cx="11848011" cy="6348549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87383" y="326571"/>
            <a:ext cx="11586754" cy="6165669"/>
          </a:xfrm>
          <a:prstGeom prst="rect">
            <a:avLst/>
          </a:prstGeom>
          <a:noFill/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TextBox 6"/>
          <p:cNvSpPr txBox="1"/>
          <p:nvPr/>
        </p:nvSpPr>
        <p:spPr>
          <a:xfrm>
            <a:off x="4336868" y="627017"/>
            <a:ext cx="352697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000" dirty="0" smtClean="0">
                <a:latin typeface="Sassoon Primary" pitchFamily="50" charset="0"/>
              </a:rPr>
              <a:t>Climate Zones</a:t>
            </a:r>
            <a:endParaRPr lang="en-GB" sz="4000" dirty="0">
              <a:latin typeface="Sassoon Primary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18011" y="1635349"/>
            <a:ext cx="1116874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Outcomes for this topic:</a:t>
            </a:r>
          </a:p>
          <a:p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use and explain the term ‘climate zone’.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To locate and identify different climate zones.</a:t>
            </a:r>
          </a:p>
          <a:p>
            <a:pPr marL="285750" indent="-285750">
              <a:buFontTx/>
              <a:buChar char="-"/>
            </a:pPr>
            <a:endParaRPr lang="en-GB" sz="2800" dirty="0" smtClean="0">
              <a:solidFill>
                <a:srgbClr val="FFFF00"/>
              </a:solidFill>
              <a:latin typeface="Sassoon Primary" pitchFamily="50" charset="0"/>
            </a:endParaRPr>
          </a:p>
          <a:p>
            <a:pPr marL="285750" indent="-285750">
              <a:buFontTx/>
              <a:buChar char="-"/>
            </a:pPr>
            <a:r>
              <a:rPr lang="en-GB" sz="2800" dirty="0" smtClean="0">
                <a:solidFill>
                  <a:srgbClr val="FFFF00"/>
                </a:solidFill>
                <a:latin typeface="Sassoon Primary" pitchFamily="50" charset="0"/>
              </a:rPr>
              <a:t>Discuss and compare the climate zones of the UK to a different country. </a:t>
            </a:r>
          </a:p>
          <a:p>
            <a:pPr marL="285750" indent="-285750">
              <a:buFontTx/>
              <a:buChar char="-"/>
            </a:pPr>
            <a:endParaRPr lang="en-GB" sz="2800" dirty="0">
              <a:solidFill>
                <a:srgbClr val="FFFF00"/>
              </a:solidFill>
              <a:latin typeface="Sassoon Primary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94203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</Words>
  <Application>Microsoft Office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Sassoon Primary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Ria Gradwell</dc:creator>
  <cp:lastModifiedBy>Ria Gradwell</cp:lastModifiedBy>
  <cp:revision>2</cp:revision>
  <cp:lastPrinted>2021-11-09T14:19:28Z</cp:lastPrinted>
  <dcterms:created xsi:type="dcterms:W3CDTF">2021-11-09T14:19:21Z</dcterms:created>
  <dcterms:modified xsi:type="dcterms:W3CDTF">2021-11-09T14:20:05Z</dcterms:modified>
</cp:coreProperties>
</file>