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59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8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04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26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63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0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91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30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4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892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54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615AD-36D0-40E4-B462-369B9F87642C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2A5AA-8D1B-40E0-8E36-E75F64540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79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36868" y="627017"/>
            <a:ext cx="3526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Climate Zones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635349"/>
            <a:ext cx="111687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use and explain the term ‘climate zone’.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locate and identify different climate zones.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Discuss and compare the climate zones of the UK to a different country. </a:t>
            </a:r>
          </a:p>
          <a:p>
            <a:pPr marL="285750" indent="-285750">
              <a:buFontTx/>
              <a:buChar char="-"/>
            </a:pP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420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2</cp:revision>
  <cp:lastPrinted>2021-11-09T14:19:28Z</cp:lastPrinted>
  <dcterms:created xsi:type="dcterms:W3CDTF">2021-11-09T14:19:21Z</dcterms:created>
  <dcterms:modified xsi:type="dcterms:W3CDTF">2021-11-09T14:20:05Z</dcterms:modified>
</cp:coreProperties>
</file>