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3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0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1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1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6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24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4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43A9-D846-4B7B-B6BD-B8E805AE7FE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97765-83EE-4BA8-99A8-AD03C9378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4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135085" y="653144"/>
            <a:ext cx="5630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Countries of the World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457" y="2076994"/>
            <a:ext cx="7106194" cy="2364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5393" y="1894114"/>
            <a:ext cx="91570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name and locate countries of the world.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Use maps to locate features of the world, </a:t>
            </a:r>
            <a:r>
              <a:rPr lang="en-GB" sz="28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. Rivers, mountains, major cities.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3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dcterms:created xsi:type="dcterms:W3CDTF">2021-11-09T13:51:41Z</dcterms:created>
  <dcterms:modified xsi:type="dcterms:W3CDTF">2021-11-09T13:51:53Z</dcterms:modified>
</cp:coreProperties>
</file>