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43A9-D846-4B7B-B6BD-B8E805AE7FE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7765-83EE-4BA8-99A8-AD03C9378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63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43A9-D846-4B7B-B6BD-B8E805AE7FE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7765-83EE-4BA8-99A8-AD03C9378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17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43A9-D846-4B7B-B6BD-B8E805AE7FE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7765-83EE-4BA8-99A8-AD03C9378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70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43A9-D846-4B7B-B6BD-B8E805AE7FE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7765-83EE-4BA8-99A8-AD03C9378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910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43A9-D846-4B7B-B6BD-B8E805AE7FE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7765-83EE-4BA8-99A8-AD03C9378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9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43A9-D846-4B7B-B6BD-B8E805AE7FE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7765-83EE-4BA8-99A8-AD03C9378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17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43A9-D846-4B7B-B6BD-B8E805AE7FE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7765-83EE-4BA8-99A8-AD03C9378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36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43A9-D846-4B7B-B6BD-B8E805AE7FE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7765-83EE-4BA8-99A8-AD03C9378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24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43A9-D846-4B7B-B6BD-B8E805AE7FE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7765-83EE-4BA8-99A8-AD03C9378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04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43A9-D846-4B7B-B6BD-B8E805AE7FE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7765-83EE-4BA8-99A8-AD03C9378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7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43A9-D846-4B7B-B6BD-B8E805AE7FE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7765-83EE-4BA8-99A8-AD03C9378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84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443A9-D846-4B7B-B6BD-B8E805AE7FE2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97765-83EE-4BA8-99A8-AD03C9378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74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9" y="248194"/>
            <a:ext cx="11848011" cy="634854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7383" y="326571"/>
            <a:ext cx="11586754" cy="616566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135085" y="653144"/>
            <a:ext cx="56300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Sassoon Primary" pitchFamily="50" charset="0"/>
              </a:rPr>
              <a:t>Countries of the World</a:t>
            </a:r>
            <a:endParaRPr lang="en-GB" sz="4000" dirty="0">
              <a:latin typeface="Sassoon Primary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8457" y="2076994"/>
            <a:ext cx="7106194" cy="2364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05393" y="1894114"/>
            <a:ext cx="91570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Outcomes for this topic:</a:t>
            </a:r>
          </a:p>
          <a:p>
            <a:endParaRPr lang="en-GB" sz="28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name and locate countries of the world.</a:t>
            </a:r>
          </a:p>
          <a:p>
            <a:pPr marL="285750" indent="-285750">
              <a:buFontTx/>
              <a:buChar char="-"/>
            </a:pPr>
            <a:endParaRPr lang="en-GB" sz="28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Use maps to locate features of the world, </a:t>
            </a:r>
            <a:r>
              <a:rPr lang="en-GB" sz="2800" dirty="0" err="1" smtClean="0">
                <a:solidFill>
                  <a:srgbClr val="FFFF00"/>
                </a:solidFill>
                <a:latin typeface="Sassoon Primary" pitchFamily="50" charset="0"/>
              </a:rPr>
              <a:t>eg</a:t>
            </a: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. Rivers, mountains, major cities.</a:t>
            </a:r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43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Primary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 Gradwell</dc:creator>
  <cp:lastModifiedBy>Ria Gradwell</cp:lastModifiedBy>
  <cp:revision>1</cp:revision>
  <dcterms:created xsi:type="dcterms:W3CDTF">2021-11-09T13:51:41Z</dcterms:created>
  <dcterms:modified xsi:type="dcterms:W3CDTF">2021-11-09T13:51:53Z</dcterms:modified>
</cp:coreProperties>
</file>