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33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00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4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5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7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3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5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8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80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4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5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3F3A8-FD69-484B-A82C-AE1A0268D2E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5FB73-BBDF-4022-8BFB-4947D4FEC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6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743199" y="748776"/>
            <a:ext cx="5917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Longitude and Latitude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111556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Locate the Equator on a map.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Locate the lines of longitude and latitude on a map.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Locate the Tropics of Capricorn and Cancer on a map.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Draw conclusions about the climates of countries on the Equator and on the Tropics.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dcterms:created xsi:type="dcterms:W3CDTF">2021-11-09T13:54:56Z</dcterms:created>
  <dcterms:modified xsi:type="dcterms:W3CDTF">2021-11-09T13:55:08Z</dcterms:modified>
</cp:coreProperties>
</file>