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19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00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6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859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04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1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89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881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88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7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66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ECDFF-65FA-4035-A9E8-E54EFBDA2F49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E3116-E5B4-4933-917E-05128709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97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36869" y="468554"/>
            <a:ext cx="301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Map Skills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176440"/>
            <a:ext cx="1145612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use maps, atlases, globes and digital mapping to name and locate counties and cities of the UK.</a:t>
            </a:r>
          </a:p>
          <a:p>
            <a:pPr marL="285750" indent="-285750">
              <a:buFontTx/>
              <a:buChar char="-"/>
            </a:pPr>
            <a:endParaRPr lang="en-GB" sz="24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use maps to locate features of the world </a:t>
            </a:r>
            <a:r>
              <a:rPr lang="en-GB" sz="2400" dirty="0" err="1" smtClean="0">
                <a:solidFill>
                  <a:srgbClr val="FFFF00"/>
                </a:solidFill>
                <a:latin typeface="Sassoon Primary" pitchFamily="50" charset="0"/>
              </a:rPr>
              <a:t>eg</a:t>
            </a: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. mountains, volcanoes and areas affected by earthquakes. </a:t>
            </a:r>
          </a:p>
          <a:p>
            <a:pPr marL="285750" indent="-285750">
              <a:buFontTx/>
              <a:buChar char="-"/>
            </a:pPr>
            <a:endParaRPr lang="en-GB" sz="24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use the four points of a compass, symbols and keys.</a:t>
            </a:r>
          </a:p>
          <a:p>
            <a:pPr marL="285750" indent="-285750">
              <a:buFontTx/>
              <a:buChar char="-"/>
            </a:pPr>
            <a:endParaRPr lang="en-GB" sz="24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be introduced to four-figure grid references.</a:t>
            </a:r>
          </a:p>
          <a:p>
            <a:pPr marL="285750" indent="-285750">
              <a:buFontTx/>
              <a:buChar char="-"/>
            </a:pPr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make a map of the school and plot features on to them to show a route. </a:t>
            </a:r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59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cp:lastPrinted>2021-11-09T14:38:23Z</cp:lastPrinted>
  <dcterms:created xsi:type="dcterms:W3CDTF">2021-11-09T14:38:16Z</dcterms:created>
  <dcterms:modified xsi:type="dcterms:W3CDTF">2021-11-09T14:38:35Z</dcterms:modified>
</cp:coreProperties>
</file>