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1BE2-1B07-4DE9-AFF7-FB7D2996E921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0393-9342-4738-B39A-F4E9AEE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26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1BE2-1B07-4DE9-AFF7-FB7D2996E921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0393-9342-4738-B39A-F4E9AEE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76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1BE2-1B07-4DE9-AFF7-FB7D2996E921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0393-9342-4738-B39A-F4E9AEE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40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1BE2-1B07-4DE9-AFF7-FB7D2996E921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0393-9342-4738-B39A-F4E9AEE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72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1BE2-1B07-4DE9-AFF7-FB7D2996E921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0393-9342-4738-B39A-F4E9AEE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72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1BE2-1B07-4DE9-AFF7-FB7D2996E921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0393-9342-4738-B39A-F4E9AEE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98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1BE2-1B07-4DE9-AFF7-FB7D2996E921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0393-9342-4738-B39A-F4E9AEE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47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1BE2-1B07-4DE9-AFF7-FB7D2996E921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0393-9342-4738-B39A-F4E9AEE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99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1BE2-1B07-4DE9-AFF7-FB7D2996E921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0393-9342-4738-B39A-F4E9AEE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675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1BE2-1B07-4DE9-AFF7-FB7D2996E921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0393-9342-4738-B39A-F4E9AEE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41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1BE2-1B07-4DE9-AFF7-FB7D2996E921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0393-9342-4738-B39A-F4E9AEE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41BE2-1B07-4DE9-AFF7-FB7D2996E921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C0393-9342-4738-B39A-F4E9AEE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22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9" y="248194"/>
            <a:ext cx="11848011" cy="63485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7383" y="326571"/>
            <a:ext cx="11586754" cy="616566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36869" y="468554"/>
            <a:ext cx="301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Sassoon Primary" pitchFamily="50" charset="0"/>
              </a:rPr>
              <a:t>Map Skills</a:t>
            </a:r>
            <a:endParaRPr lang="en-GB" sz="4000" dirty="0">
              <a:latin typeface="Sassoon Primary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8011" y="1176440"/>
            <a:ext cx="1131243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Outcomes for this topic:</a:t>
            </a:r>
          </a:p>
          <a:p>
            <a:endParaRPr lang="en-GB" sz="24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To use maps, atlases, globes and digital mapping to locate countries in Europe (including Russia)</a:t>
            </a:r>
          </a:p>
          <a:p>
            <a:pPr marL="285750" indent="-285750">
              <a:buFontTx/>
              <a:buChar char="-"/>
            </a:pPr>
            <a:endParaRPr lang="en-GB" sz="24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To study maps to make different assumptions about Russia. In particular use maps to draw conclusions about the locations of settlements. </a:t>
            </a:r>
          </a:p>
          <a:p>
            <a:pPr marL="285750" indent="-285750">
              <a:buFontTx/>
              <a:buChar char="-"/>
            </a:pPr>
            <a:endParaRPr lang="en-GB" sz="24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To use eight points of a compass.</a:t>
            </a:r>
          </a:p>
          <a:p>
            <a:pPr marL="285750" indent="-285750">
              <a:buFontTx/>
              <a:buChar char="-"/>
            </a:pPr>
            <a:endParaRPr lang="en-GB" sz="24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To use four-figure grid references.</a:t>
            </a:r>
          </a:p>
          <a:p>
            <a:pPr marL="285750" indent="-285750">
              <a:buFontTx/>
              <a:buChar char="-"/>
            </a:pPr>
            <a:endParaRPr lang="en-GB" sz="24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Use recognised symbols to mark out local areas of interest on maps.</a:t>
            </a:r>
            <a:endParaRPr lang="en-GB" sz="2400" dirty="0">
              <a:solidFill>
                <a:srgbClr val="FFFF00"/>
              </a:solidFill>
              <a:latin typeface="Sassoon Primary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987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Primary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 Gradwell</dc:creator>
  <cp:lastModifiedBy>Ria Gradwell</cp:lastModifiedBy>
  <cp:revision>1</cp:revision>
  <cp:lastPrinted>2021-11-09T14:25:27Z</cp:lastPrinted>
  <dcterms:created xsi:type="dcterms:W3CDTF">2021-11-09T14:25:20Z</dcterms:created>
  <dcterms:modified xsi:type="dcterms:W3CDTF">2021-11-09T14:25:33Z</dcterms:modified>
</cp:coreProperties>
</file>