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6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6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2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8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7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7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41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1BE2-1B07-4DE9-AFF7-FB7D2996E92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0393-9342-4738-B39A-F4E9AEE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2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468554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Map Skills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176440"/>
            <a:ext cx="113124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maps, atlases, globes and digital mapping to locate countries in Europe (including Russia)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study maps to make different assumptions about Russia. In particular use maps to draw conclusions about the locations of settlements. 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eight points of a compass.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four-figure grid references.</a:t>
            </a:r>
          </a:p>
          <a:p>
            <a:pPr marL="285750" indent="-285750">
              <a:buFontTx/>
              <a:buChar char="-"/>
            </a:pP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Use recognised symbols to mark out local areas of interest on maps.</a:t>
            </a: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2021-11-09T14:25:27Z</cp:lastPrinted>
  <dcterms:created xsi:type="dcterms:W3CDTF">2021-11-09T14:25:20Z</dcterms:created>
  <dcterms:modified xsi:type="dcterms:W3CDTF">2021-11-09T14:25:33Z</dcterms:modified>
</cp:coreProperties>
</file>