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2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0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1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2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3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9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60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77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7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32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9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AAA2-E7B9-400A-B8CC-C75BE7464915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1DA3-FFC1-4F21-B84B-31D7E1C329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2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468554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Map Skills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176440"/>
            <a:ext cx="1145612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maps, atlases, globes and digital mapping to locate countries of the world and describe features studied.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maps to locate features of the world </a:t>
            </a:r>
            <a:r>
              <a:rPr lang="en-GB" sz="28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. Rivers, mountains, </a:t>
            </a:r>
            <a:r>
              <a:rPr lang="en-GB" sz="2800" smtClean="0">
                <a:solidFill>
                  <a:srgbClr val="FFFF00"/>
                </a:solidFill>
                <a:latin typeface="Sassoon Primary" pitchFamily="50" charset="0"/>
              </a:rPr>
              <a:t>major cities, biomes.</a:t>
            </a: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eight points of a compass.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four-figure grid references and six-figure grid references.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9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2021-11-09T14:16:07Z</cp:lastPrinted>
  <dcterms:created xsi:type="dcterms:W3CDTF">2021-11-09T14:15:59Z</dcterms:created>
  <dcterms:modified xsi:type="dcterms:W3CDTF">2021-11-09T14:16:15Z</dcterms:modified>
</cp:coreProperties>
</file>