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7E293-9AB2-46C4-A9BE-C03B8D4FE8EF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8A9A-003C-437B-9A62-4224FDA2F4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263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7E293-9AB2-46C4-A9BE-C03B8D4FE8EF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8A9A-003C-437B-9A62-4224FDA2F4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708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7E293-9AB2-46C4-A9BE-C03B8D4FE8EF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8A9A-003C-437B-9A62-4224FDA2F4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18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7E293-9AB2-46C4-A9BE-C03B8D4FE8EF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8A9A-003C-437B-9A62-4224FDA2F4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495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7E293-9AB2-46C4-A9BE-C03B8D4FE8EF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8A9A-003C-437B-9A62-4224FDA2F4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2889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7E293-9AB2-46C4-A9BE-C03B8D4FE8EF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8A9A-003C-437B-9A62-4224FDA2F4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099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7E293-9AB2-46C4-A9BE-C03B8D4FE8EF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8A9A-003C-437B-9A62-4224FDA2F4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926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7E293-9AB2-46C4-A9BE-C03B8D4FE8EF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8A9A-003C-437B-9A62-4224FDA2F4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551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7E293-9AB2-46C4-A9BE-C03B8D4FE8EF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8A9A-003C-437B-9A62-4224FDA2F4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729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7E293-9AB2-46C4-A9BE-C03B8D4FE8EF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8A9A-003C-437B-9A62-4224FDA2F4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02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7E293-9AB2-46C4-A9BE-C03B8D4FE8EF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38A9A-003C-437B-9A62-4224FDA2F4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09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7E293-9AB2-46C4-A9BE-C03B8D4FE8EF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38A9A-003C-437B-9A62-4224FDA2F4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745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29" y="222068"/>
            <a:ext cx="11848011" cy="634854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87383" y="326571"/>
            <a:ext cx="11586754" cy="6165669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1227908" y="627017"/>
            <a:ext cx="9705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Sassoon Primary" pitchFamily="50" charset="0"/>
              </a:rPr>
              <a:t>Mountains, Volcanoes and Earthquakes.</a:t>
            </a:r>
            <a:endParaRPr lang="en-GB" sz="4000" dirty="0">
              <a:latin typeface="Sassoon Primary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8011" y="1635349"/>
            <a:ext cx="983633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FF00"/>
                </a:solidFill>
                <a:latin typeface="Sassoon Primary" pitchFamily="50" charset="0"/>
              </a:rPr>
              <a:t>Outcomes for this topic:</a:t>
            </a:r>
          </a:p>
          <a:p>
            <a:endParaRPr lang="en-GB" sz="2400" dirty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400" dirty="0" smtClean="0">
                <a:solidFill>
                  <a:srgbClr val="FFFF00"/>
                </a:solidFill>
                <a:latin typeface="Sassoon Primary" pitchFamily="50" charset="0"/>
              </a:rPr>
              <a:t>To locate and name areas of interest in relation to mountains, volcanoes and earthquakes.</a:t>
            </a:r>
          </a:p>
          <a:p>
            <a:pPr marL="285750" indent="-285750">
              <a:buFontTx/>
              <a:buChar char="-"/>
            </a:pPr>
            <a:endParaRPr lang="en-GB" sz="2400" dirty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400" dirty="0" smtClean="0">
                <a:solidFill>
                  <a:srgbClr val="FFFF00"/>
                </a:solidFill>
                <a:latin typeface="Sassoon Primary" pitchFamily="50" charset="0"/>
              </a:rPr>
              <a:t>Describe and understand the key aspects of mountains, volcanoes and earthquakes.</a:t>
            </a:r>
          </a:p>
          <a:p>
            <a:pPr marL="285750" indent="-285750">
              <a:buFontTx/>
              <a:buChar char="-"/>
            </a:pPr>
            <a:endParaRPr lang="en-GB" sz="2400" dirty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400" dirty="0" smtClean="0">
                <a:solidFill>
                  <a:srgbClr val="FFFF00"/>
                </a:solidFill>
                <a:latin typeface="Sassoon Primary" pitchFamily="50" charset="0"/>
              </a:rPr>
              <a:t>Discuss how volcanoes affect human life </a:t>
            </a:r>
            <a:r>
              <a:rPr lang="en-GB" sz="2400" dirty="0" err="1" smtClean="0">
                <a:solidFill>
                  <a:srgbClr val="FFFF00"/>
                </a:solidFill>
                <a:latin typeface="Sassoon Primary" pitchFamily="50" charset="0"/>
              </a:rPr>
              <a:t>eg</a:t>
            </a:r>
            <a:r>
              <a:rPr lang="en-GB" sz="2400" dirty="0" smtClean="0">
                <a:solidFill>
                  <a:srgbClr val="FFFF00"/>
                </a:solidFill>
                <a:latin typeface="Sassoon Primary" pitchFamily="50" charset="0"/>
              </a:rPr>
              <a:t>. Settlements and spatial variation.</a:t>
            </a:r>
          </a:p>
          <a:p>
            <a:pPr marL="285750" indent="-285750">
              <a:buFontTx/>
              <a:buChar char="-"/>
            </a:pPr>
            <a:endParaRPr lang="en-GB" sz="2400" dirty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400" dirty="0" smtClean="0">
                <a:solidFill>
                  <a:srgbClr val="FFFF00"/>
                </a:solidFill>
                <a:latin typeface="Sassoon Primary" pitchFamily="50" charset="0"/>
              </a:rPr>
              <a:t>To discuss whether mountains and volcanoes affect weather in an area.</a:t>
            </a:r>
            <a:endParaRPr lang="en-GB" sz="2400" dirty="0">
              <a:solidFill>
                <a:srgbClr val="FFFF00"/>
              </a:solidFill>
              <a:latin typeface="Sassoon Primary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080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 Primary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Ria Gradwell</dc:creator>
  <cp:lastModifiedBy>Ria Gradwell</cp:lastModifiedBy>
  <cp:revision>1</cp:revision>
  <cp:lastPrinted>2021-11-09T14:34:06Z</cp:lastPrinted>
  <dcterms:created xsi:type="dcterms:W3CDTF">2021-11-09T14:33:56Z</dcterms:created>
  <dcterms:modified xsi:type="dcterms:W3CDTF">2021-11-09T14:34:29Z</dcterms:modified>
</cp:coreProperties>
</file>