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26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70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18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9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8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09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55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2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2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9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E293-9AB2-46C4-A9BE-C03B8D4FE8EF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38A9A-003C-437B-9A62-4224FDA2F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74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22068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27908" y="627017"/>
            <a:ext cx="9705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Mountains, Volcanoes and Earthquakes.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98363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locate and name areas of interest in relation to mountains, volcanoes and earthquakes.</a:t>
            </a:r>
          </a:p>
          <a:p>
            <a:pPr marL="285750" indent="-285750">
              <a:buFontTx/>
              <a:buChar char="-"/>
            </a:pPr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Describe and understand the key aspects of mountains, volcanoes and earthquakes.</a:t>
            </a:r>
          </a:p>
          <a:p>
            <a:pPr marL="285750" indent="-285750">
              <a:buFontTx/>
              <a:buChar char="-"/>
            </a:pPr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Discuss how volcanoes affect human life </a:t>
            </a:r>
            <a:r>
              <a:rPr lang="en-GB" sz="2400" dirty="0" err="1" smtClean="0">
                <a:solidFill>
                  <a:srgbClr val="FFFF00"/>
                </a:solidFill>
                <a:latin typeface="Sassoon Primary" pitchFamily="50" charset="0"/>
              </a:rPr>
              <a:t>eg</a:t>
            </a: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. Settlements and spatial variation.</a:t>
            </a:r>
          </a:p>
          <a:p>
            <a:pPr marL="285750" indent="-285750">
              <a:buFontTx/>
              <a:buChar char="-"/>
            </a:pPr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discuss whether mountains and volcanoes affect weather in an area.</a:t>
            </a:r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8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2021-11-09T14:34:06Z</cp:lastPrinted>
  <dcterms:created xsi:type="dcterms:W3CDTF">2021-11-09T14:33:56Z</dcterms:created>
  <dcterms:modified xsi:type="dcterms:W3CDTF">2021-11-09T14:34:29Z</dcterms:modified>
</cp:coreProperties>
</file>