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40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4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16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63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59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64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6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49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55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31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91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9A421-CFE4-4189-8F01-F4DF55B0085D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4449C-E79F-4460-B196-71EEC914D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6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36869" y="627017"/>
            <a:ext cx="301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Rivers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635349"/>
            <a:ext cx="98363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0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000" dirty="0" smtClean="0">
                <a:solidFill>
                  <a:srgbClr val="FFFF00"/>
                </a:solidFill>
                <a:latin typeface="Sassoon Primary" pitchFamily="50" charset="0"/>
              </a:rPr>
              <a:t>To use the language of rivers </a:t>
            </a:r>
            <a:r>
              <a:rPr lang="en-GB" sz="2000" dirty="0" err="1" smtClean="0">
                <a:solidFill>
                  <a:srgbClr val="FFFF00"/>
                </a:solidFill>
                <a:latin typeface="Sassoon Primary" pitchFamily="50" charset="0"/>
              </a:rPr>
              <a:t>eg</a:t>
            </a:r>
            <a:r>
              <a:rPr lang="en-GB" sz="2000" dirty="0" smtClean="0">
                <a:solidFill>
                  <a:srgbClr val="FFFF00"/>
                </a:solidFill>
                <a:latin typeface="Sassoon Primary" pitchFamily="50" charset="0"/>
              </a:rPr>
              <a:t>. Source, waterfall, rapids, meander, ox-bow lake, flood plains, delta, mouth. </a:t>
            </a:r>
          </a:p>
          <a:p>
            <a:endParaRPr lang="en-GB" sz="20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000" dirty="0" smtClean="0">
                <a:solidFill>
                  <a:srgbClr val="FFFF00"/>
                </a:solidFill>
                <a:latin typeface="Sassoon Primary" pitchFamily="50" charset="0"/>
              </a:rPr>
              <a:t>To explain and present the process of rivers from source to mouth. </a:t>
            </a:r>
          </a:p>
          <a:p>
            <a:endParaRPr lang="en-GB" sz="20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000" dirty="0" smtClean="0">
                <a:solidFill>
                  <a:srgbClr val="FFFF00"/>
                </a:solidFill>
                <a:latin typeface="Sassoon Primary" pitchFamily="50" charset="0"/>
              </a:rPr>
              <a:t>To locate rivers  of the world on a map.</a:t>
            </a:r>
            <a:endParaRPr lang="en-GB" sz="20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111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2</cp:revision>
  <cp:lastPrinted>2021-11-09T13:46:19Z</cp:lastPrinted>
  <dcterms:created xsi:type="dcterms:W3CDTF">2021-11-09T13:37:36Z</dcterms:created>
  <dcterms:modified xsi:type="dcterms:W3CDTF">2021-11-09T13:46:44Z</dcterms:modified>
</cp:coreProperties>
</file>