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16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72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41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82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60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55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96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22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32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21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11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70993-F20E-4E8F-BB7D-004BC7A5393A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9CF79-6EAC-4A39-BBD0-743B63253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07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36869" y="627017"/>
            <a:ext cx="301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Russia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635349"/>
            <a:ext cx="98363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locate Russia on a map and make assumptions about the terrain.</a:t>
            </a:r>
          </a:p>
          <a:p>
            <a:pPr marL="285750" indent="-285750">
              <a:buFontTx/>
              <a:buChar char="-"/>
            </a:pP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Identify how land in the country is used.</a:t>
            </a:r>
          </a:p>
          <a:p>
            <a:pPr marL="285750" indent="-285750">
              <a:buFontTx/>
              <a:buChar char="-"/>
            </a:pP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Identify the main economies and </a:t>
            </a:r>
            <a:r>
              <a:rPr lang="en-GB" sz="2800" smtClean="0">
                <a:solidFill>
                  <a:srgbClr val="FFFF00"/>
                </a:solidFill>
                <a:latin typeface="Sassoon Primary" pitchFamily="50" charset="0"/>
              </a:rPr>
              <a:t>trade.</a:t>
            </a:r>
          </a:p>
          <a:p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Draw conclusions about the location of settlements and compare to the UK.</a:t>
            </a: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4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cp:lastPrinted>2021-11-09T14:27:55Z</cp:lastPrinted>
  <dcterms:created xsi:type="dcterms:W3CDTF">2021-11-09T14:27:49Z</dcterms:created>
  <dcterms:modified xsi:type="dcterms:W3CDTF">2021-11-09T14:28:02Z</dcterms:modified>
</cp:coreProperties>
</file>