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E983E-75AB-4F77-85B6-DF95FCA7E4F2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9D2DC-866A-4869-BB99-CEBA09E4A0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5233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E983E-75AB-4F77-85B6-DF95FCA7E4F2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9D2DC-866A-4869-BB99-CEBA09E4A0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7418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E983E-75AB-4F77-85B6-DF95FCA7E4F2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9D2DC-866A-4869-BB99-CEBA09E4A0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2225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E983E-75AB-4F77-85B6-DF95FCA7E4F2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9D2DC-866A-4869-BB99-CEBA09E4A0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9859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E983E-75AB-4F77-85B6-DF95FCA7E4F2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9D2DC-866A-4869-BB99-CEBA09E4A0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3657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E983E-75AB-4F77-85B6-DF95FCA7E4F2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9D2DC-866A-4869-BB99-CEBA09E4A0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3844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E983E-75AB-4F77-85B6-DF95FCA7E4F2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9D2DC-866A-4869-BB99-CEBA09E4A0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056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E983E-75AB-4F77-85B6-DF95FCA7E4F2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9D2DC-866A-4869-BB99-CEBA09E4A0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545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E983E-75AB-4F77-85B6-DF95FCA7E4F2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9D2DC-866A-4869-BB99-CEBA09E4A0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8761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E983E-75AB-4F77-85B6-DF95FCA7E4F2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9D2DC-866A-4869-BB99-CEBA09E4A0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1622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E983E-75AB-4F77-85B6-DF95FCA7E4F2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9D2DC-866A-4869-BB99-CEBA09E4A0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6127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7E983E-75AB-4F77-85B6-DF95FCA7E4F2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9D2DC-866A-4869-BB99-CEBA09E4A0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1364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629" y="248194"/>
            <a:ext cx="11848011" cy="634854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87383" y="326571"/>
            <a:ext cx="11586754" cy="6165669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4336869" y="627017"/>
            <a:ext cx="30175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err="1" smtClean="0">
                <a:latin typeface="Sassoon Primary" pitchFamily="50" charset="0"/>
              </a:rPr>
              <a:t>Skara</a:t>
            </a:r>
            <a:r>
              <a:rPr lang="en-GB" sz="4000" dirty="0" smtClean="0">
                <a:latin typeface="Sassoon Primary" pitchFamily="50" charset="0"/>
              </a:rPr>
              <a:t> Brae</a:t>
            </a:r>
            <a:endParaRPr lang="en-GB" sz="4000" dirty="0">
              <a:latin typeface="Sassoon Primary" pitchFamily="50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8011" y="1635349"/>
            <a:ext cx="983633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FFFF00"/>
                </a:solidFill>
                <a:latin typeface="Sassoon Primary" pitchFamily="50" charset="0"/>
              </a:rPr>
              <a:t>Outcomes for this topic:</a:t>
            </a:r>
          </a:p>
          <a:p>
            <a:endParaRPr lang="en-GB" sz="2800" dirty="0">
              <a:solidFill>
                <a:srgbClr val="FFFF00"/>
              </a:solidFill>
              <a:latin typeface="Sassoon Primary" pitchFamily="50" charset="0"/>
            </a:endParaRPr>
          </a:p>
          <a:p>
            <a:pPr marL="285750" indent="-285750">
              <a:buFontTx/>
              <a:buChar char="-"/>
            </a:pPr>
            <a:r>
              <a:rPr lang="en-GB" sz="2800" dirty="0" smtClean="0">
                <a:solidFill>
                  <a:srgbClr val="FFFF00"/>
                </a:solidFill>
                <a:latin typeface="Sassoon Primary" pitchFamily="50" charset="0"/>
              </a:rPr>
              <a:t>To identify and name areas of interest on a map.</a:t>
            </a:r>
          </a:p>
          <a:p>
            <a:pPr marL="285750" indent="-285750">
              <a:buFontTx/>
              <a:buChar char="-"/>
            </a:pPr>
            <a:endParaRPr lang="en-GB" sz="2800" dirty="0">
              <a:solidFill>
                <a:srgbClr val="FFFF00"/>
              </a:solidFill>
              <a:latin typeface="Sassoon Primary" pitchFamily="50" charset="0"/>
            </a:endParaRPr>
          </a:p>
          <a:p>
            <a:pPr marL="285750" indent="-285750">
              <a:buFontTx/>
              <a:buChar char="-"/>
            </a:pPr>
            <a:r>
              <a:rPr lang="en-GB" sz="2800" dirty="0" smtClean="0">
                <a:solidFill>
                  <a:srgbClr val="FFFF00"/>
                </a:solidFill>
                <a:latin typeface="Sassoon Primary" pitchFamily="50" charset="0"/>
              </a:rPr>
              <a:t>To identify the key physical and human features.</a:t>
            </a:r>
          </a:p>
          <a:p>
            <a:pPr marL="285750" indent="-285750">
              <a:buFontTx/>
              <a:buChar char="-"/>
            </a:pPr>
            <a:endParaRPr lang="en-GB" sz="2800" dirty="0">
              <a:solidFill>
                <a:srgbClr val="FFFF00"/>
              </a:solidFill>
              <a:latin typeface="Sassoon Primary" pitchFamily="50" charset="0"/>
            </a:endParaRPr>
          </a:p>
          <a:p>
            <a:pPr marL="285750" indent="-285750">
              <a:buFontTx/>
              <a:buChar char="-"/>
            </a:pPr>
            <a:r>
              <a:rPr lang="en-GB" sz="2800" dirty="0" smtClean="0">
                <a:solidFill>
                  <a:srgbClr val="FFFF00"/>
                </a:solidFill>
                <a:latin typeface="Sassoon Primary" pitchFamily="50" charset="0"/>
              </a:rPr>
              <a:t>To describe and understand the types </a:t>
            </a:r>
            <a:r>
              <a:rPr lang="en-GB" sz="2800" smtClean="0">
                <a:solidFill>
                  <a:srgbClr val="FFFF00"/>
                </a:solidFill>
                <a:latin typeface="Sassoon Primary" pitchFamily="50" charset="0"/>
              </a:rPr>
              <a:t>of settlements and land use.</a:t>
            </a:r>
            <a:endParaRPr lang="en-GB" sz="2800" dirty="0">
              <a:solidFill>
                <a:srgbClr val="FFFF00"/>
              </a:solidFill>
              <a:latin typeface="Sassoon Primary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88560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Sassoon Primary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Ria Gradwell</dc:creator>
  <cp:lastModifiedBy>Ria Gradwell</cp:lastModifiedBy>
  <cp:revision>1</cp:revision>
  <cp:lastPrinted>2021-11-09T14:30:37Z</cp:lastPrinted>
  <dcterms:created xsi:type="dcterms:W3CDTF">2021-11-09T14:30:30Z</dcterms:created>
  <dcterms:modified xsi:type="dcterms:W3CDTF">2021-11-09T14:30:57Z</dcterms:modified>
</cp:coreProperties>
</file>