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23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41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2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85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5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4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54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7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62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12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E983E-75AB-4F77-85B6-DF95FCA7E4F2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D2DC-866A-4869-BB99-CEBA09E4A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6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36869" y="627017"/>
            <a:ext cx="301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Sassoon Primary" pitchFamily="50" charset="0"/>
              </a:rPr>
              <a:t>Skara</a:t>
            </a:r>
            <a:r>
              <a:rPr lang="en-GB" sz="4000" dirty="0" smtClean="0">
                <a:latin typeface="Sassoon Primary" pitchFamily="50" charset="0"/>
              </a:rPr>
              <a:t> Brae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98363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identify and name areas of interest on a map.</a:t>
            </a:r>
          </a:p>
          <a:p>
            <a:pPr marL="285750" indent="-285750">
              <a:buFontTx/>
              <a:buChar char="-"/>
            </a:pP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identify the key physical and human features.</a:t>
            </a:r>
          </a:p>
          <a:p>
            <a:pPr marL="285750" indent="-285750">
              <a:buFontTx/>
              <a:buChar char="-"/>
            </a:pP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describe and understand the types </a:t>
            </a:r>
            <a:r>
              <a:rPr lang="en-GB" sz="2800" smtClean="0">
                <a:solidFill>
                  <a:srgbClr val="FFFF00"/>
                </a:solidFill>
                <a:latin typeface="Sassoon Primary" pitchFamily="50" charset="0"/>
              </a:rPr>
              <a:t>of settlements and land use.</a:t>
            </a: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856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cp:lastPrinted>2021-11-09T14:30:37Z</cp:lastPrinted>
  <dcterms:created xsi:type="dcterms:W3CDTF">2021-11-09T14:30:30Z</dcterms:created>
  <dcterms:modified xsi:type="dcterms:W3CDTF">2021-11-09T14:30:57Z</dcterms:modified>
</cp:coreProperties>
</file>