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7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6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8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74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2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2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1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8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4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8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F11E-AC95-479A-AEF9-76FD3A0246D7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53EE6-EA53-4F5E-B948-C955E73DF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1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05794" y="627017"/>
            <a:ext cx="4010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South America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113646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locate the countries in North and South America.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describe and understand the land use and economic activity in South America. 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locate the key physical and human features and relate these features to the locality, </a:t>
            </a:r>
            <a:r>
              <a:rPr lang="en-GB" sz="2800" dirty="0" err="1" smtClean="0">
                <a:solidFill>
                  <a:srgbClr val="FFFF00"/>
                </a:solidFill>
                <a:latin typeface="Sassoon Primary" pitchFamily="50" charset="0"/>
              </a:rPr>
              <a:t>eg</a:t>
            </a: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. Population sizes near landmarks/rivers/transport links.</a:t>
            </a: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Use photographic evidence to raise questions about the climate and living conditions in South America. </a:t>
            </a: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701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2021-11-09T14:11:45Z</cp:lastPrinted>
  <dcterms:created xsi:type="dcterms:W3CDTF">2021-11-09T14:11:38Z</dcterms:created>
  <dcterms:modified xsi:type="dcterms:W3CDTF">2021-11-09T14:11:52Z</dcterms:modified>
</cp:coreProperties>
</file>