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7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96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8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74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2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12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1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8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4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38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F11E-AC95-479A-AEF9-76FD3A0246D7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53EE6-EA53-4F5E-B948-C955E73DF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51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905794" y="627017"/>
            <a:ext cx="4010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South America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113646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locate the countries in North and South America.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describe and understand the land use and economic activity in South America. 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locate the key physical and human features and relate these features to the locality, </a:t>
            </a:r>
            <a:r>
              <a:rPr lang="en-GB" sz="28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. Population sizes near landmarks/rivers/transport links.</a:t>
            </a: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Use photographic evidence to raise questions about the climate and living conditions in South America. 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70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2021-11-09T14:11:45Z</cp:lastPrinted>
  <dcterms:created xsi:type="dcterms:W3CDTF">2021-11-09T14:11:38Z</dcterms:created>
  <dcterms:modified xsi:type="dcterms:W3CDTF">2021-11-09T14:11:52Z</dcterms:modified>
</cp:coreProperties>
</file>