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756F-90E0-4FC7-A7EB-299010A48942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54B1-A07E-471F-9CA5-ED44A05FA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987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756F-90E0-4FC7-A7EB-299010A48942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54B1-A07E-471F-9CA5-ED44A05FA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180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756F-90E0-4FC7-A7EB-299010A48942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54B1-A07E-471F-9CA5-ED44A05FA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562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756F-90E0-4FC7-A7EB-299010A48942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54B1-A07E-471F-9CA5-ED44A05FA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858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756F-90E0-4FC7-A7EB-299010A48942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54B1-A07E-471F-9CA5-ED44A05FA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06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756F-90E0-4FC7-A7EB-299010A48942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54B1-A07E-471F-9CA5-ED44A05FA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904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756F-90E0-4FC7-A7EB-299010A48942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54B1-A07E-471F-9CA5-ED44A05FA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32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756F-90E0-4FC7-A7EB-299010A48942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54B1-A07E-471F-9CA5-ED44A05FA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560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756F-90E0-4FC7-A7EB-299010A48942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54B1-A07E-471F-9CA5-ED44A05FA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77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756F-90E0-4FC7-A7EB-299010A48942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54B1-A07E-471F-9CA5-ED44A05FA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11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756F-90E0-4FC7-A7EB-299010A48942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54B1-A07E-471F-9CA5-ED44A05FA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987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8756F-90E0-4FC7-A7EB-299010A48942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254B1-A07E-471F-9CA5-ED44A05FA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294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29" y="248194"/>
            <a:ext cx="11848011" cy="634854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7383" y="326571"/>
            <a:ext cx="11586754" cy="616566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540034" y="627017"/>
            <a:ext cx="43760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Sassoon Primary" pitchFamily="50" charset="0"/>
              </a:rPr>
              <a:t>The Water Cycle</a:t>
            </a:r>
            <a:endParaRPr lang="en-GB" sz="4000" dirty="0">
              <a:latin typeface="Sassoon Primary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8011" y="1635349"/>
            <a:ext cx="983633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FF00"/>
                </a:solidFill>
                <a:latin typeface="Sassoon Primary" pitchFamily="50" charset="0"/>
              </a:rPr>
              <a:t>Outcomes for this topic:</a:t>
            </a:r>
          </a:p>
          <a:p>
            <a:endParaRPr lang="en-GB" sz="2800" dirty="0">
              <a:solidFill>
                <a:srgbClr val="FFFF00"/>
              </a:solidFill>
              <a:latin typeface="Sassoon Primary" pitchFamily="50" charset="0"/>
            </a:endParaRPr>
          </a:p>
          <a:p>
            <a:pPr marL="285750" indent="-285750">
              <a:buFontTx/>
              <a:buChar char="-"/>
            </a:pPr>
            <a:r>
              <a:rPr lang="en-GB" sz="2800" dirty="0" smtClean="0">
                <a:solidFill>
                  <a:srgbClr val="FFFF00"/>
                </a:solidFill>
                <a:latin typeface="Sassoon Primary" pitchFamily="50" charset="0"/>
              </a:rPr>
              <a:t>To be able to identify key terms in the water </a:t>
            </a:r>
            <a:r>
              <a:rPr lang="en-GB" sz="2800" smtClean="0">
                <a:solidFill>
                  <a:srgbClr val="FFFF00"/>
                </a:solidFill>
                <a:latin typeface="Sassoon Primary" pitchFamily="50" charset="0"/>
              </a:rPr>
              <a:t>cycle.</a:t>
            </a:r>
          </a:p>
          <a:p>
            <a:pPr marL="285750" indent="-285750">
              <a:buFontTx/>
              <a:buChar char="-"/>
            </a:pPr>
            <a:endParaRPr lang="en-GB" sz="2800" dirty="0" smtClean="0">
              <a:solidFill>
                <a:srgbClr val="FFFF00"/>
              </a:solidFill>
              <a:latin typeface="Sassoon Primary" pitchFamily="50" charset="0"/>
            </a:endParaRPr>
          </a:p>
          <a:p>
            <a:pPr marL="285750" indent="-285750">
              <a:buFontTx/>
              <a:buChar char="-"/>
            </a:pPr>
            <a:r>
              <a:rPr lang="en-GB" sz="2800" dirty="0" smtClean="0">
                <a:solidFill>
                  <a:srgbClr val="FFFF00"/>
                </a:solidFill>
                <a:latin typeface="Sassoon Primary" pitchFamily="50" charset="0"/>
              </a:rPr>
              <a:t>To be able to explain the process of the water cycle.</a:t>
            </a:r>
            <a:endParaRPr lang="en-GB" sz="2800" dirty="0">
              <a:solidFill>
                <a:srgbClr val="FFFF00"/>
              </a:solidFill>
              <a:latin typeface="Sassoon Primary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076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 Primary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 Gradwell</dc:creator>
  <cp:lastModifiedBy>Ria Gradwell</cp:lastModifiedBy>
  <cp:revision>1</cp:revision>
  <cp:lastPrinted>2021-11-09T14:21:51Z</cp:lastPrinted>
  <dcterms:created xsi:type="dcterms:W3CDTF">2021-11-09T14:21:45Z</dcterms:created>
  <dcterms:modified xsi:type="dcterms:W3CDTF">2021-11-09T14:21:59Z</dcterms:modified>
</cp:coreProperties>
</file>