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987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18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6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85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0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90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6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77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1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98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8756F-90E0-4FC7-A7EB-299010A4894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254B1-A07E-471F-9CA5-ED44A05FA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9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540034" y="627017"/>
            <a:ext cx="4376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The Water Cycle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98363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be able to identify key terms in the water </a:t>
            </a:r>
            <a:r>
              <a:rPr lang="en-GB" sz="2800" smtClean="0">
                <a:solidFill>
                  <a:srgbClr val="FFFF00"/>
                </a:solidFill>
                <a:latin typeface="Sassoon Primary" pitchFamily="50" charset="0"/>
              </a:rPr>
              <a:t>cycle.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be able to explain the process of the water cycle.</a:t>
            </a: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76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2021-11-09T14:21:51Z</cp:lastPrinted>
  <dcterms:created xsi:type="dcterms:W3CDTF">2021-11-09T14:21:45Z</dcterms:created>
  <dcterms:modified xsi:type="dcterms:W3CDTF">2021-11-09T14:21:59Z</dcterms:modified>
</cp:coreProperties>
</file>