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11" r:id="rId2"/>
    <p:sldId id="296" r:id="rId3"/>
    <p:sldId id="270" r:id="rId4"/>
    <p:sldId id="299" r:id="rId5"/>
    <p:sldId id="283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94" d="100"/>
          <a:sy n="94" d="100"/>
        </p:scale>
        <p:origin x="11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E9CF-300B-40B7-98B8-A1153DD2F50F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0D8A-34CB-4445-A06A-4B6EF80E9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0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0D8A-34CB-4445-A06A-4B6EF80E99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233186-88EE-4594-8FFA-0569D82C41FB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31EA5F-5CE2-4B43-9D93-629E633C67C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30041"/>
              </p:ext>
            </p:extLst>
          </p:nvPr>
        </p:nvGraphicFramePr>
        <p:xfrm>
          <a:off x="-3" y="431311"/>
          <a:ext cx="9144002" cy="644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37979779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40165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4053780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01002415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564144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17624892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537174802"/>
                    </a:ext>
                  </a:extLst>
                </a:gridCol>
              </a:tblGrid>
              <a:tr h="4197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Autumn</a:t>
                      </a:r>
                      <a:r>
                        <a:rPr lang="en-GB" sz="800" baseline="0" dirty="0" smtClean="0"/>
                        <a:t> I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Autumn</a:t>
                      </a:r>
                      <a:r>
                        <a:rPr lang="en-GB" sz="800" baseline="0" dirty="0" smtClean="0"/>
                        <a:t> II</a:t>
                      </a:r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Spring</a:t>
                      </a:r>
                      <a:r>
                        <a:rPr lang="en-GB" sz="800" baseline="0" dirty="0" smtClean="0"/>
                        <a:t> I</a:t>
                      </a:r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Spring II</a:t>
                      </a:r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Summer I</a:t>
                      </a:r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Summer II</a:t>
                      </a:r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823316"/>
                  </a:ext>
                </a:extLst>
              </a:tr>
              <a:tr h="1430741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Year 3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u="sng" dirty="0" smtClean="0"/>
                        <a:t>Cave Sculpture</a:t>
                      </a:r>
                    </a:p>
                    <a:p>
                      <a:r>
                        <a:rPr lang="en-GB" sz="800" dirty="0" smtClean="0"/>
                        <a:t>Hand</a:t>
                      </a:r>
                      <a:r>
                        <a:rPr lang="en-GB" sz="800" baseline="0" dirty="0" smtClean="0"/>
                        <a:t> splatters, animal drawing in pastel, clay skills and make a cave with a texture, designs and animal drawing on it.</a:t>
                      </a:r>
                      <a:endParaRPr lang="en-GB" sz="800" dirty="0"/>
                    </a:p>
                    <a:p>
                      <a:r>
                        <a:rPr lang="en-GB" sz="800" dirty="0" smtClean="0"/>
                        <a:t> 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u="sng" dirty="0" smtClean="0"/>
                        <a:t>Egyptian Hieroglyphic Printing</a:t>
                      </a:r>
                    </a:p>
                    <a:p>
                      <a:r>
                        <a:rPr lang="en-GB" sz="800" dirty="0" smtClean="0"/>
                        <a:t>Draw Egyptian hieroglyphics,</a:t>
                      </a:r>
                      <a:r>
                        <a:rPr lang="en-GB" sz="800" baseline="0" dirty="0" smtClean="0"/>
                        <a:t> create a printing block and polystyrene tiles to create prints on a range of papers and fabric.</a:t>
                      </a:r>
                      <a:endParaRPr lang="en-GB" sz="8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8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u="sng" dirty="0" smtClean="0"/>
                        <a:t>Indian Paisley Sewing</a:t>
                      </a:r>
                    </a:p>
                    <a:p>
                      <a:r>
                        <a:rPr lang="en-GB" sz="800" dirty="0" smtClean="0"/>
                        <a:t>Architect study on Lawrence Baker</a:t>
                      </a:r>
                      <a:r>
                        <a:rPr lang="en-GB" sz="800" baseline="0" dirty="0" smtClean="0"/>
                        <a:t> and Indian Henna designs. Create a layered Paisley design from felt with 3 stitch types and decoration.</a:t>
                      </a:r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96943159"/>
                  </a:ext>
                </a:extLst>
              </a:tr>
              <a:tr h="1798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Year 4</a:t>
                      </a:r>
                    </a:p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Greek </a:t>
                      </a:r>
                      <a:r>
                        <a:rPr lang="en-GB" sz="800" u="sng" baseline="0" dirty="0" smtClean="0"/>
                        <a:t>Sewing</a:t>
                      </a:r>
                      <a:endParaRPr lang="en-GB" sz="800" u="sng" dirty="0" smtClean="0"/>
                    </a:p>
                    <a:p>
                      <a:r>
                        <a:rPr lang="en-GB" sz="800" baseline="0" dirty="0" smtClean="0"/>
                        <a:t>Draw repeating patterns in the ancient Greek style using different mediums.  Practice new stitches and use them to design and make a bookmark on </a:t>
                      </a:r>
                      <a:r>
                        <a:rPr lang="en-GB" sz="800" baseline="0" dirty="0" err="1" smtClean="0"/>
                        <a:t>Binka</a:t>
                      </a:r>
                      <a:r>
                        <a:rPr lang="en-GB" sz="800" baseline="0" dirty="0" smtClean="0"/>
                        <a:t>.</a:t>
                      </a:r>
                      <a:endParaRPr lang="en-GB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Collage</a:t>
                      </a:r>
                    </a:p>
                    <a:p>
                      <a:r>
                        <a:rPr lang="en-GB" sz="800" u="none" dirty="0" smtClean="0"/>
                        <a:t>Make</a:t>
                      </a:r>
                      <a:r>
                        <a:rPr lang="en-GB" sz="800" u="none" baseline="0" dirty="0" smtClean="0"/>
                        <a:t> a collage on canvas.  Layer images and decorate to create  a book cover.</a:t>
                      </a:r>
                      <a:endParaRPr lang="en-GB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Matisse</a:t>
                      </a:r>
                      <a:r>
                        <a:rPr lang="en-GB" sz="800" u="sng" baseline="0" dirty="0" smtClean="0"/>
                        <a:t> and Gillian Ayres artist study - Collage</a:t>
                      </a:r>
                      <a:endParaRPr lang="en-GB" sz="800" u="sng" dirty="0" smtClean="0"/>
                    </a:p>
                    <a:p>
                      <a:r>
                        <a:rPr lang="en-GB" sz="800" dirty="0" smtClean="0"/>
                        <a:t>Paint with scissors!</a:t>
                      </a:r>
                      <a:r>
                        <a:rPr lang="en-GB" sz="800" baseline="0" dirty="0" smtClean="0"/>
                        <a:t> Create a collage in the style of the artist.</a:t>
                      </a:r>
                      <a:endParaRPr lang="en-GB" sz="800" dirty="0" smtClean="0"/>
                    </a:p>
                    <a:p>
                      <a:endParaRPr lang="en-GB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Greek Clay Pots</a:t>
                      </a:r>
                    </a:p>
                    <a:p>
                      <a:r>
                        <a:rPr lang="en-GB" sz="800" dirty="0" smtClean="0"/>
                        <a:t>Draw</a:t>
                      </a:r>
                      <a:r>
                        <a:rPr lang="en-GB" sz="800" baseline="0" dirty="0" smtClean="0"/>
                        <a:t> G</a:t>
                      </a:r>
                      <a:r>
                        <a:rPr lang="en-GB" sz="800" dirty="0" smtClean="0"/>
                        <a:t>reek</a:t>
                      </a:r>
                      <a:r>
                        <a:rPr lang="en-GB" sz="800" baseline="0" dirty="0" smtClean="0"/>
                        <a:t> style patterns and p</a:t>
                      </a:r>
                      <a:r>
                        <a:rPr lang="en-GB" sz="800" dirty="0" smtClean="0"/>
                        <a:t>ractice clay skills, create a coil</a:t>
                      </a:r>
                      <a:r>
                        <a:rPr lang="en-GB" sz="800" baseline="0" dirty="0" smtClean="0"/>
                        <a:t> clay pot with handles inspired by the Greek design.</a:t>
                      </a:r>
                      <a:endParaRPr lang="en-GB" sz="800" dirty="0" smtClean="0"/>
                    </a:p>
                    <a:p>
                      <a:endParaRPr lang="en-GB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Alice</a:t>
                      </a:r>
                      <a:r>
                        <a:rPr lang="en-GB" sz="800" u="sng" baseline="0" dirty="0" smtClean="0"/>
                        <a:t> In Wonderland Printing</a:t>
                      </a:r>
                      <a:endParaRPr lang="en-GB" sz="800" u="sng" dirty="0" smtClean="0"/>
                    </a:p>
                    <a:p>
                      <a:r>
                        <a:rPr lang="en-GB" sz="800" dirty="0" smtClean="0"/>
                        <a:t>Make</a:t>
                      </a:r>
                      <a:r>
                        <a:rPr lang="en-GB" sz="800" baseline="0" dirty="0" smtClean="0"/>
                        <a:t> printing tiles with texture to create a backdrop to a ‘Drink me bottle’.</a:t>
                      </a:r>
                      <a:endParaRPr lang="en-GB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St Basil’s Cathedral and Architecture Study</a:t>
                      </a:r>
                      <a:r>
                        <a:rPr lang="en-GB" sz="800" u="sng" baseline="0" dirty="0" smtClean="0"/>
                        <a:t> </a:t>
                      </a:r>
                      <a:endParaRPr lang="en-GB" sz="800" u="sng" dirty="0" smtClean="0"/>
                    </a:p>
                    <a:p>
                      <a:r>
                        <a:rPr lang="en-GB" sz="800" dirty="0" smtClean="0"/>
                        <a:t>Study famous architecture from around</a:t>
                      </a:r>
                      <a:r>
                        <a:rPr lang="en-GB" sz="800" baseline="0" dirty="0" smtClean="0"/>
                        <a:t> the world with landmark buildings.  Focus on St Basil’s Cathedral and draw own version using water colour and wax relief.</a:t>
                      </a:r>
                      <a:endParaRPr lang="en-GB" sz="800" dirty="0" smtClean="0"/>
                    </a:p>
                    <a:p>
                      <a:endParaRPr lang="en-GB" sz="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40723"/>
                  </a:ext>
                </a:extLst>
              </a:tr>
              <a:tr h="1609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Year 5</a:t>
                      </a:r>
                    </a:p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Artist Study</a:t>
                      </a:r>
                      <a:r>
                        <a:rPr lang="en-GB" sz="800" u="sng" baseline="0" dirty="0" smtClean="0"/>
                        <a:t> and Willow </a:t>
                      </a:r>
                      <a:r>
                        <a:rPr lang="en-GB" sz="800" u="sng" baseline="0" dirty="0" smtClean="0"/>
                        <a:t>Sculpture</a:t>
                      </a:r>
                      <a:endParaRPr lang="en-GB" sz="800" baseline="0" dirty="0" smtClean="0"/>
                    </a:p>
                    <a:p>
                      <a:r>
                        <a:rPr lang="en-GB" sz="800" baseline="0" dirty="0" smtClean="0"/>
                        <a:t>Create a willow weaving ‘universe’ with hanging pastelled planets.</a:t>
                      </a:r>
                      <a:endParaRPr lang="en-GB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Collage based on book – </a:t>
                      </a:r>
                      <a:r>
                        <a:rPr lang="en-GB" sz="800" u="sng" dirty="0" err="1" smtClean="0"/>
                        <a:t>Cogheart</a:t>
                      </a:r>
                      <a:r>
                        <a:rPr lang="en-GB" sz="800" u="sng" dirty="0" smtClean="0"/>
                        <a:t>.</a:t>
                      </a:r>
                    </a:p>
                    <a:p>
                      <a:r>
                        <a:rPr lang="en-GB" sz="800" u="none" baseline="0" dirty="0" smtClean="0"/>
                        <a:t>Layer collage on a canvas to create a book cover with adornments.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Vikings – </a:t>
                      </a:r>
                      <a:r>
                        <a:rPr lang="en-GB" sz="800" u="sng" dirty="0" err="1" smtClean="0"/>
                        <a:t>Drawin</a:t>
                      </a:r>
                      <a:endParaRPr lang="en-GB" sz="800" u="sng" dirty="0" smtClean="0"/>
                    </a:p>
                    <a:p>
                      <a:r>
                        <a:rPr lang="en-GB" sz="800" dirty="0" smtClean="0"/>
                        <a:t>Artist study of Arturas</a:t>
                      </a:r>
                      <a:r>
                        <a:rPr lang="en-GB" sz="800" baseline="0" dirty="0" smtClean="0"/>
                        <a:t> Slapsys.</a:t>
                      </a:r>
                      <a:r>
                        <a:rPr lang="en-GB" sz="800" dirty="0" smtClean="0"/>
                        <a:t>  Portrait</a:t>
                      </a:r>
                      <a:r>
                        <a:rPr lang="en-GB" sz="800" baseline="0" dirty="0" smtClean="0"/>
                        <a:t> drawing, watercolour / pastel of Viking face in his style.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Modern</a:t>
                      </a:r>
                      <a:r>
                        <a:rPr lang="en-GB" sz="800" u="sng" baseline="0" dirty="0" smtClean="0"/>
                        <a:t> Artist Study – Part 1</a:t>
                      </a:r>
                    </a:p>
                    <a:p>
                      <a:r>
                        <a:rPr lang="en-GB" sz="800" u="none" baseline="0" dirty="0" smtClean="0"/>
                        <a:t>Recreate drawing in the style of David </a:t>
                      </a:r>
                      <a:r>
                        <a:rPr lang="en-GB" sz="800" u="none" baseline="0" dirty="0" err="1" smtClean="0"/>
                        <a:t>Hockney</a:t>
                      </a:r>
                      <a:r>
                        <a:rPr lang="en-GB" sz="800" u="none" baseline="0" dirty="0" smtClean="0"/>
                        <a:t> and Keith Haring.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Modern</a:t>
                      </a:r>
                      <a:r>
                        <a:rPr lang="en-GB" sz="800" u="sng" baseline="0" dirty="0" smtClean="0"/>
                        <a:t> Art </a:t>
                      </a:r>
                      <a:r>
                        <a:rPr lang="en-GB" sz="800" u="sng" baseline="0" dirty="0" smtClean="0"/>
                        <a:t>Batik – part 2</a:t>
                      </a:r>
                      <a:endParaRPr lang="en-GB" sz="800" u="sng" baseline="0" dirty="0" smtClean="0"/>
                    </a:p>
                    <a:p>
                      <a:r>
                        <a:rPr lang="en-GB" sz="800" u="none" baseline="0" dirty="0" smtClean="0"/>
                        <a:t>Recreate drawing in the style of David Hockney and Keith Haring.</a:t>
                      </a:r>
                    </a:p>
                    <a:p>
                      <a:r>
                        <a:rPr lang="en-GB" sz="800" u="none" baseline="0" dirty="0" smtClean="0"/>
                        <a:t>Practice batik and fabric dying skills to create a pillow finished on sewing machines.</a:t>
                      </a:r>
                      <a:endParaRPr lang="en-GB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Printing based on book - </a:t>
                      </a:r>
                      <a:r>
                        <a:rPr lang="en-GB" sz="800" u="sng" dirty="0" err="1" smtClean="0"/>
                        <a:t>Skellig</a:t>
                      </a:r>
                      <a:endParaRPr lang="en-GB" sz="800" baseline="0" dirty="0" smtClean="0"/>
                    </a:p>
                    <a:p>
                      <a:r>
                        <a:rPr lang="en-GB" sz="800" baseline="0" dirty="0" smtClean="0"/>
                        <a:t>Print papers to create a bird collage.</a:t>
                      </a:r>
                      <a:endParaRPr lang="en-GB" sz="800" dirty="0" smtClean="0"/>
                    </a:p>
                    <a:p>
                      <a:r>
                        <a:rPr lang="en-GB" sz="800" u="none" baseline="0" dirty="0" smtClean="0"/>
                        <a:t>.</a:t>
                      </a:r>
                      <a:endParaRPr lang="en-GB" sz="800" u="none" dirty="0" smtClean="0"/>
                    </a:p>
                    <a:p>
                      <a:endParaRPr lang="en-GB" sz="8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097047"/>
                  </a:ext>
                </a:extLst>
              </a:tr>
              <a:tr h="1167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Year 6</a:t>
                      </a:r>
                    </a:p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u="sng" dirty="0" smtClean="0"/>
                        <a:t>People Wire Sculptures  </a:t>
                      </a:r>
                      <a:endParaRPr lang="en-GB" sz="800" u="sng" baseline="0" dirty="0" smtClean="0"/>
                    </a:p>
                    <a:p>
                      <a:r>
                        <a:rPr lang="en-GB" sz="800" u="none" baseline="0" dirty="0" smtClean="0"/>
                        <a:t>Look at artist, Giacometti’s people and recreate the look in ink looking at  mannequin figures.</a:t>
                      </a:r>
                    </a:p>
                    <a:p>
                      <a:r>
                        <a:rPr lang="en-GB" sz="800" u="none" baseline="0" dirty="0" smtClean="0"/>
                        <a:t>Make 3D wire sculptures of people.</a:t>
                      </a:r>
                      <a:endParaRPr lang="en-GB" sz="800" u="none" dirty="0" smtClean="0"/>
                    </a:p>
                    <a:p>
                      <a:endParaRPr lang="en-GB" sz="800" u="sng" dirty="0" smtClean="0"/>
                    </a:p>
                    <a:p>
                      <a:endParaRPr lang="en-GB" sz="800" u="sng" dirty="0" smtClean="0"/>
                    </a:p>
                    <a:p>
                      <a:endParaRPr lang="en-GB" sz="800" u="none" baseline="0" dirty="0" smtClean="0"/>
                    </a:p>
                    <a:p>
                      <a:endParaRPr lang="en-GB" sz="800" u="none" dirty="0" smtClean="0"/>
                    </a:p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Macbeth</a:t>
                      </a:r>
                      <a:endParaRPr lang="en-GB" sz="800" u="sng" baseline="0" dirty="0" smtClean="0"/>
                    </a:p>
                    <a:p>
                      <a:r>
                        <a:rPr lang="en-GB" sz="800" u="none" baseline="0" dirty="0" smtClean="0"/>
                        <a:t>Create 3 colour printing in pop art style of a character or scene inspired by Shakespeare's  Macbeth.</a:t>
                      </a:r>
                      <a:endParaRPr lang="en-GB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u="sng" dirty="0" smtClean="0"/>
                        <a:t>Mayan Drawing</a:t>
                      </a:r>
                      <a:endParaRPr lang="en-GB" sz="800" u="sng" baseline="0" dirty="0" smtClean="0"/>
                    </a:p>
                    <a:p>
                      <a:r>
                        <a:rPr lang="en-GB" sz="800" u="none" baseline="0" dirty="0" smtClean="0"/>
                        <a:t>Artist Study, </a:t>
                      </a:r>
                      <a:r>
                        <a:rPr lang="en-GB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Satareh</a:t>
                      </a:r>
                      <a:endParaRPr lang="en-GB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(Deviant Art). Draw/felt</a:t>
                      </a:r>
                      <a:r>
                        <a:rPr lang="en-GB" sz="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tip a modern take on Mayan gods.</a:t>
                      </a:r>
                      <a:endParaRPr lang="en-GB" sz="800" b="0" u="none" dirty="0" smtClean="0"/>
                    </a:p>
                    <a:p>
                      <a:endParaRPr lang="en-GB" sz="800" u="none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800" u="sng" dirty="0" smtClean="0"/>
                        <a:t>Felt Monsters</a:t>
                      </a:r>
                      <a:endParaRPr lang="en-GB" sz="800" u="sng" baseline="0" dirty="0" smtClean="0"/>
                    </a:p>
                    <a:p>
                      <a:r>
                        <a:rPr lang="en-GB" sz="800" u="none" baseline="0" dirty="0" smtClean="0"/>
                        <a:t>Design a ‘monster’ template’ and recreate it as a felt sewn toy.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815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Art Planning in </a:t>
            </a:r>
            <a:r>
              <a:rPr lang="en-GB" u="sng" dirty="0" err="1"/>
              <a:t>Sholing</a:t>
            </a:r>
            <a:r>
              <a:rPr lang="en-GB" u="sng" dirty="0"/>
              <a:t> Junior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5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97" y="2942364"/>
            <a:ext cx="3312368" cy="1698853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Where possible, start with a 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great artist. 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Learn about the them and copy their style, practicing skills in sketchbooks (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drawing and painting)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415"/>
          <a:stretch>
            <a:fillRect/>
          </a:stretch>
        </p:blipFill>
        <p:spPr bwMode="auto">
          <a:xfrm>
            <a:off x="6660232" y="572767"/>
            <a:ext cx="2273076" cy="21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Art Looks Like In Sholing Junior School?</a:t>
            </a: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1232756"/>
            <a:ext cx="6660232" cy="10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All classes do 1 hour a week or block it. </a:t>
            </a:r>
            <a:r>
              <a:rPr lang="en-GB" sz="2400" dirty="0">
                <a:latin typeface="Andalus" panose="02020603050405020304" pitchFamily="18" charset="-78"/>
                <a:cs typeface="Andalus" panose="02020603050405020304" pitchFamily="18" charset="-78"/>
              </a:rPr>
              <a:t>Art </a:t>
            </a:r>
            <a:r>
              <a:rPr lang="en-GB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topics are mainly  </a:t>
            </a:r>
            <a:r>
              <a:rPr lang="en-GB" sz="2400" dirty="0">
                <a:latin typeface="Andalus" panose="02020603050405020304" pitchFamily="18" charset="-78"/>
                <a:cs typeface="Andalus" panose="02020603050405020304" pitchFamily="18" charset="-78"/>
              </a:rPr>
              <a:t>linked to the creative </a:t>
            </a:r>
            <a:r>
              <a:rPr lang="en-GB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curriculum.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29423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Children create their own version based on their topic and in the style of the artist (referring to sketchbooks).</a:t>
            </a: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8996" y="53619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 Work is added to the sketchbooks throughout the learning journey.  Children try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out with different </a:t>
            </a:r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mediums and have the freedom to extend their work with their own ideas.</a:t>
            </a: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" name="Picture 5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20" y="433504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4414" y="317697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133" y="5187636"/>
            <a:ext cx="3169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4. At the end of the project the children write a review and stick in pictures of them and their finished work. This forms assessment.</a:t>
            </a: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Picture 5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4414" y="509246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0" y="135436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127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5194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Year 3 sculpture – Pastel drawings and clay caves</a:t>
            </a:r>
            <a:endParaRPr lang="en-GB" u="sng" dirty="0"/>
          </a:p>
        </p:txBody>
      </p:sp>
      <p:pic>
        <p:nvPicPr>
          <p:cNvPr id="7" name="Picture 6" descr="IMG_0926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16949" b="5650"/>
          <a:stretch/>
        </p:blipFill>
        <p:spPr>
          <a:xfrm>
            <a:off x="4427984" y="3849638"/>
            <a:ext cx="4394943" cy="240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0843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r="5398" b="16554"/>
          <a:stretch/>
        </p:blipFill>
        <p:spPr>
          <a:xfrm>
            <a:off x="124496" y="4414292"/>
            <a:ext cx="4214488" cy="2429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29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r="38841" b="21272"/>
          <a:stretch/>
        </p:blipFill>
        <p:spPr>
          <a:xfrm rot="5400000">
            <a:off x="853751" y="954562"/>
            <a:ext cx="2592287" cy="394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13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9177" y="890718"/>
            <a:ext cx="6192688" cy="46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Year 5 Printing – Multicolour printing using polystyrene tiles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995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758" y="1817018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04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366" y="1600994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Year 6 Wire Sculpture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3293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994" y="1823945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08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9926" y="1823945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81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0742" y="1817018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Year 6 Mayan Clay Masks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9271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2396</TotalTime>
  <Words>634</Words>
  <Application>Microsoft Office PowerPoint</Application>
  <PresentationFormat>On-screen Show (4:3)</PresentationFormat>
  <Paragraphs>69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Andalus</vt:lpstr>
      <vt:lpstr>Arial</vt:lpstr>
      <vt:lpstr>Calibri</vt:lpstr>
      <vt:lpstr>Clarity</vt:lpstr>
      <vt:lpstr>   </vt:lpstr>
      <vt:lpstr>What Art Looks Like In Sholing Junior School?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 Art Presentation</dc:title>
  <dc:creator>Toria Warr</dc:creator>
  <cp:lastModifiedBy>Toria Warr</cp:lastModifiedBy>
  <cp:revision>142</cp:revision>
  <dcterms:created xsi:type="dcterms:W3CDTF">2018-03-15T18:18:15Z</dcterms:created>
  <dcterms:modified xsi:type="dcterms:W3CDTF">2021-12-15T17:19:03Z</dcterms:modified>
</cp:coreProperties>
</file>