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29C9D3-7F92-42E3-9DC7-4BF7A151704A}" v="2" dt="2025-09-15T15:02:43.8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2DC70-2E10-4B8E-93CA-1C01FF2B69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797817-0E90-4B30-BEBD-E3B183D0E4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53EFFE-54AF-4CFD-928E-41671C225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0E66-64D6-46FA-B1E2-DFE17BF51789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991E4C-5358-48CC-9A56-1B2E92123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161852-EFC4-467D-B4DF-9F459D47A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6919-5C7F-4A55-B864-7E0180C2B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039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B0C8E-A33D-4AC8-9212-60E4E42D6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9E5056-E164-49BA-A3F2-EBA3E7F3FD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52EBE9-ECE8-4970-B5CB-DC875B874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0E66-64D6-46FA-B1E2-DFE17BF51789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A27A50-8E0E-4A6A-81CA-C33A1BA62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4F842D-BBD6-474D-A6C8-FDD4CAB5A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6919-5C7F-4A55-B864-7E0180C2B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6175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771061-6E3A-4C06-A92F-D12AE1203A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D0CCBA-A731-49E5-BEA6-68136B1907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DBF7E4-F5BB-4DE4-BFDA-83150E8B2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0E66-64D6-46FA-B1E2-DFE17BF51789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05147-ED49-474E-B30B-FDC31C405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95AEF-F77C-4D59-ACC0-35629115B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6919-5C7F-4A55-B864-7E0180C2B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203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79920-F12F-47F0-9455-A64270BD1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5074F-E408-42DE-8C0F-5701B3752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54FA5A-0A83-4C4D-A219-63871124A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0E66-64D6-46FA-B1E2-DFE17BF51789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EA5F31-842B-4DA6-9903-7B02D609B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3E6AB0-F919-40E6-B0AE-F9326A807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6919-5C7F-4A55-B864-7E0180C2B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845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893DD-FF7E-4C30-A258-EFF62CE76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9AC70F-5CD4-41CE-8879-D7BB54A70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AF786B-FC55-4136-B875-246FE45C7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0E66-64D6-46FA-B1E2-DFE17BF51789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3B9A76-BA22-4199-9332-0503E3974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43731-3317-48EA-82DC-269BAE466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6919-5C7F-4A55-B864-7E0180C2B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197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83D88-C41F-4F32-8510-70FED79D8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53480E-5F64-4D39-94C5-F2DD784C85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9A2A61-01C6-453E-8D00-83FF38FC01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B302C7-C49B-4698-8ACF-856B661F0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0E66-64D6-46FA-B1E2-DFE17BF51789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8308F6-5E07-4298-8621-65EFF3E6F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5CC77C-85B7-4397-A111-4657155F5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6919-5C7F-4A55-B864-7E0180C2B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391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C520A-43A7-4028-8582-5D23BCFA5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DC9FCE-5CAE-4C50-8A89-D118CE7CD0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BCC6D8-18F5-4B72-9BEA-8092E571E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CCC53A-6BE3-4EDB-9757-8FFF7E9F8B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5C5A6B-C353-4D89-A171-38041A9326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011AA0-60C1-48DE-BF01-B2CC38A78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0E66-64D6-46FA-B1E2-DFE17BF51789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25C06C-2BEA-4AA7-8D49-48E4AA639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FA8E1C-EE93-43A4-99FF-8A8D7C9DF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6919-5C7F-4A55-B864-7E0180C2B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455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0D973-4B59-43AB-AF0A-E302539BE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1271D2-63D7-42AB-8B88-EBC0C01C6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0E66-64D6-46FA-B1E2-DFE17BF51789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960532-DED2-490C-9671-7D6B38236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84897E-E830-44BF-8427-9215AF08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6919-5C7F-4A55-B864-7E0180C2B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791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83357E-4848-4DF7-9A3A-CEB85BF30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0E66-64D6-46FA-B1E2-DFE17BF51789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89D148-1E93-4250-9A0E-1EEB7AA57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B3FCA-AF31-426D-A266-1D7BD518D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6919-5C7F-4A55-B864-7E0180C2B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833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6F057-2400-46CB-81FC-6F6B4855E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86B3F-59DC-476E-9221-378D99718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30FDD4-38CD-437B-A23C-827ED30E1D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496DD5-464C-4DBA-A5FC-292D394D9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0E66-64D6-46FA-B1E2-DFE17BF51789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FC5D7B-6FF1-4F0E-AB5B-396586D6A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096768-0045-490E-873E-10971FDD7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6919-5C7F-4A55-B864-7E0180C2B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841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56596-DCBC-4994-9874-00AA6D9F9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9A4DA6-365E-49F5-96FD-6558A172B4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A120CF-810F-4A2D-A5D0-36412CB319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D9B2CD-FB30-4AA6-AC13-4F3310AE5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0E66-64D6-46FA-B1E2-DFE17BF51789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8D7EB2-9855-4B0D-AFFB-999A6869C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C10283-A365-41ED-8D90-8F0700220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6919-5C7F-4A55-B864-7E0180C2B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20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EB34A4-7FCD-4F0F-B721-8262BA97D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185CE-C1F3-4A07-AB8C-D1FF3C1274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AF768-41ED-46FD-A314-8376222FC8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50E66-64D6-46FA-B1E2-DFE17BF51789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D3257-27BA-4935-839B-6AD421322A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6924A8-F953-4061-82FF-1B60E2F60E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E6919-5C7F-4A55-B864-7E0180C2B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559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3B7027A-209A-E39D-3286-AB8997D0CA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4652" y="0"/>
            <a:ext cx="500269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33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dawn.jones</dc:creator>
  <cp:lastModifiedBy>dawn.jones</cp:lastModifiedBy>
  <cp:revision>4</cp:revision>
  <dcterms:created xsi:type="dcterms:W3CDTF">2024-04-22T08:26:51Z</dcterms:created>
  <dcterms:modified xsi:type="dcterms:W3CDTF">2025-09-15T15:03:00Z</dcterms:modified>
</cp:coreProperties>
</file>