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684" r:id="rId5"/>
    <p:sldMasterId id="2147483688" r:id="rId6"/>
    <p:sldMasterId id="2147483686" r:id="rId7"/>
  </p:sldMasterIdLst>
  <p:sldIdLst>
    <p:sldId id="258" r:id="rId8"/>
    <p:sldId id="260" r:id="rId9"/>
    <p:sldId id="261" r:id="rId10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CD021-9001-450C-B890-E553E2126E4C}" v="4" dt="2026-03-19T12:36:15.6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682"/>
    <p:restoredTop sz="94689"/>
  </p:normalViewPr>
  <p:slideViewPr>
    <p:cSldViewPr snapToGrid="0">
      <p:cViewPr>
        <p:scale>
          <a:sx n="100" d="100"/>
          <a:sy n="100" d="100"/>
        </p:scale>
        <p:origin x="97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04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58903F06-9B69-CB41-B052-EF1943FF10FE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5B32AF33-3D40-E14D-B2DD-0291AFDE7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2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5B20-5018-5279-ED69-9BFACDF1B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70550" cy="3722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D0E31-F85D-62E0-A106-087FCF2E4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4988"/>
            <a:ext cx="5670550" cy="2582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5E0E9-F1E9-4CB1-74B1-B46A2C4F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66FFA60D-CEC9-E44A-8460-E097E63F3E37}" type="datetimeFigureOut">
              <a:rPr lang="en-001" smtClean="0"/>
              <a:t>03/20/2026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EB675-D122-FCC2-97CC-B62C6C7EF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E574B-37A2-C3CF-3308-1A46C9B2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79677876-F309-984C-A780-47DA1D509295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1421123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5B20-5018-5279-ED69-9BFACDF1B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70550" cy="372268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D0E31-F85D-62E0-A106-087FCF2E4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4988"/>
            <a:ext cx="5670550" cy="25828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5E0E9-F1E9-4CB1-74B1-B46A2C4F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66FFA60D-CEC9-E44A-8460-E097E63F3E37}" type="datetimeFigureOut">
              <a:rPr lang="en-001" smtClean="0"/>
              <a:t>03/20/2026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EB675-D122-FCC2-97CC-B62C6C7EF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E574B-37A2-C3CF-3308-1A46C9B2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/>
          <a:lstStyle/>
          <a:p>
            <a:fld id="{79677876-F309-984C-A780-47DA1D509295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70878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E77C-A8B3-733B-01F3-A18E9F28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70550" cy="37226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41206-D29B-5D10-BFCF-7C7FE5B67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4988"/>
            <a:ext cx="5670550" cy="25828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9EF65-57EF-49B4-DA68-656632FDA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4AD5-EA0B-0D46-B2D0-B98CC575359D}" type="datetimeFigureOut">
              <a:rPr lang="en-001" smtClean="0"/>
              <a:t>03/20/2026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AF193-8F40-D8BF-BB5F-79F01360E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96966-F883-8168-8C8D-F906AE0EA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C1FF-9992-4744-802B-70C7C5E3CD3A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54775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119052-1784-FCB1-2168-FBCA4B82F6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7559153" cy="1069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8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9F6AFD-9921-DCC3-06E8-EF08D1C075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1"/>
            <a:ext cx="7559155" cy="106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9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9F6AFD-9921-DCC3-06E8-EF08D1C075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7559154" cy="106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14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935761-0367-F232-0449-EE756C778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00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27505-CD5A-7773-2270-0FF811784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21450" cy="678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00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C1A9F-CE00-9F70-DD7F-A7A194B7E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414AD5-EA0B-0D46-B2D0-B98CC575359D}" type="datetimeFigureOut">
              <a:rPr lang="en-001" smtClean="0"/>
              <a:t>03/20/2026</a:t>
            </a:fld>
            <a:endParaRPr lang="en-00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CAED7-3E98-4FB0-B2F3-732AA1C85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00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238F4-A49B-142D-C42A-CC00D2480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7C1FF-9992-4744-802B-70C7C5E3CD3A}" type="slidenum">
              <a:rPr lang="en-001" smtClean="0"/>
              <a:t>‹#›</a:t>
            </a:fld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369748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24.jpg"/><Relationship Id="rId3" Type="http://schemas.openxmlformats.org/officeDocument/2006/relationships/image" Target="../media/image18.jpg"/><Relationship Id="rId7" Type="http://schemas.openxmlformats.org/officeDocument/2006/relationships/image" Target="../media/image10.jpg"/><Relationship Id="rId12" Type="http://schemas.openxmlformats.org/officeDocument/2006/relationships/image" Target="../media/image2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g"/><Relationship Id="rId11" Type="http://schemas.openxmlformats.org/officeDocument/2006/relationships/image" Target="../media/image14.jpg"/><Relationship Id="rId5" Type="http://schemas.openxmlformats.org/officeDocument/2006/relationships/image" Target="../media/image20.jpg"/><Relationship Id="rId10" Type="http://schemas.openxmlformats.org/officeDocument/2006/relationships/image" Target="../media/image22.jpg"/><Relationship Id="rId4" Type="http://schemas.openxmlformats.org/officeDocument/2006/relationships/image" Target="../media/image19.jpg"/><Relationship Id="rId9" Type="http://schemas.openxmlformats.org/officeDocument/2006/relationships/image" Target="../media/image12.jpg"/><Relationship Id="rId14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2.jpg"/><Relationship Id="rId3" Type="http://schemas.openxmlformats.org/officeDocument/2006/relationships/image" Target="../media/image18.jpg"/><Relationship Id="rId7" Type="http://schemas.openxmlformats.org/officeDocument/2006/relationships/image" Target="../media/image12.jpg"/><Relationship Id="rId12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11" Type="http://schemas.openxmlformats.org/officeDocument/2006/relationships/image" Target="../media/image30.jpg"/><Relationship Id="rId5" Type="http://schemas.openxmlformats.org/officeDocument/2006/relationships/image" Target="../media/image10.jpg"/><Relationship Id="rId10" Type="http://schemas.openxmlformats.org/officeDocument/2006/relationships/image" Target="../media/image29.jpg"/><Relationship Id="rId4" Type="http://schemas.openxmlformats.org/officeDocument/2006/relationships/image" Target="../media/image27.jpg"/><Relationship Id="rId9" Type="http://schemas.openxmlformats.org/officeDocument/2006/relationships/image" Target="../media/image14.jpg"/><Relationship Id="rId1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EC2B71-618C-3D35-8C39-396113B3DC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2355248" y="1499263"/>
            <a:ext cx="1399875" cy="15459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B50308-D38C-5032-B307-DAE726657C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355247" y="3168494"/>
            <a:ext cx="1399875" cy="15459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19226-6250-B256-F09D-302299D0F9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2355246" y="4851959"/>
            <a:ext cx="1399875" cy="15459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96E2AF-90BE-9DE8-62B0-0F28C44076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2355246" y="6535424"/>
            <a:ext cx="1399875" cy="1545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6966C4-C5C5-4893-51B8-93AD2892A3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rcRect/>
          <a:stretch/>
        </p:blipFill>
        <p:spPr>
          <a:xfrm>
            <a:off x="2355246" y="8249167"/>
            <a:ext cx="1399874" cy="1545948"/>
          </a:xfrm>
          <a:prstGeom prst="rect">
            <a:avLst/>
          </a:prstGeom>
          <a:ln w="25400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603428-C46C-3F3F-357A-7E1AD54590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825229" y="8249167"/>
            <a:ext cx="1399874" cy="15459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BB4965-D059-9E30-0022-D7515A5AC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256504"/>
            <a:ext cx="5854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Sitwell Infants &amp; Juniors 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- Week 1 Menu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5A7047-BA8D-F95C-8C2D-B47569C6EA5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701512"/>
            <a:ext cx="58546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 Commencing: 13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April, 4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May, 1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June, 22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June, 13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July, 31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August,</a:t>
            </a:r>
          </a:p>
          <a:p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September, 12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October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A07AB-7E11-AB5B-F239-FC99634B3793}"/>
              </a:ext>
            </a:extLst>
          </p:cNvPr>
          <p:cNvPicPr/>
          <p:nvPr/>
        </p:nvPicPr>
        <p:blipFill>
          <a:blip r:embed="rId8"/>
          <a:srcRect/>
          <a:stretch/>
        </p:blipFill>
        <p:spPr>
          <a:xfrm>
            <a:off x="3882545" y="1484975"/>
            <a:ext cx="1010692" cy="15558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B1AD93-6F65-984C-E9EB-576F68F01ED0}"/>
              </a:ext>
            </a:extLst>
          </p:cNvPr>
          <p:cNvPicPr/>
          <p:nvPr/>
        </p:nvPicPr>
        <p:blipFill>
          <a:blip r:embed="rId9"/>
          <a:srcRect/>
          <a:stretch/>
        </p:blipFill>
        <p:spPr>
          <a:xfrm>
            <a:off x="3882545" y="3140390"/>
            <a:ext cx="1010692" cy="15558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B45AA2-E72A-C79A-3D6B-D558B15BDE67}"/>
              </a:ext>
            </a:extLst>
          </p:cNvPr>
          <p:cNvPicPr/>
          <p:nvPr/>
        </p:nvPicPr>
        <p:blipFill>
          <a:blip r:embed="rId8"/>
          <a:srcRect/>
          <a:stretch/>
        </p:blipFill>
        <p:spPr>
          <a:xfrm>
            <a:off x="3882545" y="4842848"/>
            <a:ext cx="1010692" cy="1555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7117CF-88CA-92DE-7B23-94533A59CACE}"/>
              </a:ext>
            </a:extLst>
          </p:cNvPr>
          <p:cNvPicPr/>
          <p:nvPr/>
        </p:nvPicPr>
        <p:blipFill>
          <a:blip r:embed="rId10"/>
          <a:srcRect/>
          <a:stretch/>
        </p:blipFill>
        <p:spPr>
          <a:xfrm>
            <a:off x="3882545" y="6545307"/>
            <a:ext cx="1010692" cy="1555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1BCFCD-E9D9-ACD2-4BCF-A53BF183FF0C}"/>
              </a:ext>
            </a:extLst>
          </p:cNvPr>
          <p:cNvPicPr/>
          <p:nvPr/>
        </p:nvPicPr>
        <p:blipFill>
          <a:blip r:embed="rId8"/>
          <a:srcRect/>
          <a:stretch/>
        </p:blipFill>
        <p:spPr>
          <a:xfrm>
            <a:off x="3882545" y="8238641"/>
            <a:ext cx="1010692" cy="15558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81CD043-8C92-E6AC-E9B3-1598A5339C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975" y="1476537"/>
            <a:ext cx="1405128" cy="15483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6283D4C-38AE-AECB-7C92-D3C42FB8EE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292" y="4846597"/>
            <a:ext cx="1405128" cy="15483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B4E3C5-7235-8C5D-DB10-6BFCFBA11B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9975" y="3147860"/>
            <a:ext cx="1405128" cy="15483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CFB6BE-FFF5-A420-BAD6-FA3692EF16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975" y="6517920"/>
            <a:ext cx="1405128" cy="154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01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09F5A9-CF3C-402D-8894-191252AE28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3" y="270625"/>
            <a:ext cx="5854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Sitwell Infants &amp; Juniors 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- Week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 Menu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CA4F8-27A6-3A38-1C47-832D3566D6D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701512"/>
            <a:ext cx="58546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 Commencing: 20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April, 11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May, 8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June, 29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June, 7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September, </a:t>
            </a:r>
          </a:p>
          <a:p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September, 19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October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DECA5-44F6-1136-6045-6436AAADDA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2355248" y="1499263"/>
            <a:ext cx="1399874" cy="1545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6EE79-605B-6DE9-CFB9-E018C44EB8C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355247" y="3168494"/>
            <a:ext cx="1399874" cy="15459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0398E0-49B8-C1C3-F264-573BD828287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2355246" y="4851959"/>
            <a:ext cx="1399874" cy="1545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97D394-2ADE-B73B-047F-A73FCA379C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2355246" y="8249167"/>
            <a:ext cx="1399874" cy="15459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47828A-5693-602E-F2EC-92A8EAEF43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/>
          <a:srcRect/>
          <a:stretch/>
        </p:blipFill>
        <p:spPr>
          <a:xfrm>
            <a:off x="825229" y="8249167"/>
            <a:ext cx="1399875" cy="15459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996E4F-CD45-0BEF-4EBB-FE56E480173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3882545" y="1484975"/>
            <a:ext cx="1010692" cy="15558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3669B79-651E-A95D-CE06-B151594980A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/>
          <a:srcRect/>
          <a:stretch/>
        </p:blipFill>
        <p:spPr>
          <a:xfrm>
            <a:off x="3882545" y="3140390"/>
            <a:ext cx="1010692" cy="15558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4DFC13-51FE-A233-D037-988B602E946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3882545" y="4842848"/>
            <a:ext cx="1010692" cy="15558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DEDF6DF-3391-4903-0F6E-07DBABF4930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9"/>
          <a:srcRect/>
          <a:stretch/>
        </p:blipFill>
        <p:spPr>
          <a:xfrm>
            <a:off x="3882545" y="6545307"/>
            <a:ext cx="1010692" cy="15558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DBF14C6-C823-1725-9C5A-B7AE951B9F6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3882545" y="8238641"/>
            <a:ext cx="1010692" cy="1555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C12A3-D8BA-B0CF-8052-BDD3FB78B5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053" y="1475725"/>
            <a:ext cx="1405128" cy="15483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77F4FF-1E6E-E860-A722-5A8C68E636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0292" y="4846597"/>
            <a:ext cx="1405128" cy="15483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E7B459-7C77-1971-67DE-6464897B39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053" y="3140390"/>
            <a:ext cx="1405128" cy="15483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9CD25B-BCE6-E1FE-176F-D900D22BC73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053" y="6539580"/>
            <a:ext cx="1405128" cy="154838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9B3CBA7-5F82-55CD-CAE5-25B081E93C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74709" y="6521190"/>
            <a:ext cx="1405128" cy="154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11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C07C2C-F757-C02E-4F77-4B7965FE4E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256504"/>
            <a:ext cx="5854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Sitwell Infants &amp; Juniors 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- Week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B62B38-EDA5-A57C-20A3-45697F57DD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701512"/>
            <a:ext cx="58546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 Commencing: 27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April, 18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May, 15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June, 6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July, 14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September, </a:t>
            </a:r>
          </a:p>
          <a:p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1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1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October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271055-87AD-35BF-00F7-8CF547C285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2355247" y="3168494"/>
            <a:ext cx="1399874" cy="15459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A63B44-3A3B-A788-C1B0-F8F34AC4207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355246" y="8249167"/>
            <a:ext cx="1399874" cy="1545948"/>
          </a:xfrm>
          <a:prstGeom prst="rect">
            <a:avLst/>
          </a:prstGeom>
          <a:ln w="25400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80A9B2-AB8E-8081-4B46-E0AC196CBC8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825229" y="8249167"/>
            <a:ext cx="1399875" cy="15459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AD6D55-7D7C-817D-2FA6-B2F6D61CA6C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3882545" y="1484975"/>
            <a:ext cx="1010692" cy="15558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1C0C895-3FF7-727C-EADC-B07CB7D4AAA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/>
          <a:srcRect/>
          <a:stretch/>
        </p:blipFill>
        <p:spPr>
          <a:xfrm>
            <a:off x="3882545" y="3140390"/>
            <a:ext cx="1010692" cy="15558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BF72B65-59E6-4309-F223-B7811311A9E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3882545" y="4842848"/>
            <a:ext cx="1010692" cy="15558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816270-F416-A4A0-4D0A-6C1A6582C34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3882545" y="6545307"/>
            <a:ext cx="1010692" cy="15558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2E6FE6-626C-B781-79EC-EB1B4EF0FDA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3882545" y="8238641"/>
            <a:ext cx="1010692" cy="15558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E133E1-7A67-F280-0A18-5A6E9FF1F5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0806" y="1492445"/>
            <a:ext cx="1405128" cy="15483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03F9D8-5ED8-0864-5C9A-6EA0FCC557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0292" y="4846597"/>
            <a:ext cx="1405128" cy="15483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C2CB6B-6C38-56A7-AD8E-92A941DA16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50806" y="4819244"/>
            <a:ext cx="1405128" cy="15483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07BC46-D824-9AFE-CE66-0C2F57ED5E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0292" y="6532987"/>
            <a:ext cx="1405128" cy="154838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0D3E39C-8998-4045-5B43-D4B3390CF4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976" y="3158870"/>
            <a:ext cx="1405128" cy="15483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AE85DE-A109-1FA9-0A26-C1D54A3DAB9B}"/>
              </a:ext>
            </a:extLst>
          </p:cNvPr>
          <p:cNvPicPr/>
          <p:nvPr/>
        </p:nvPicPr>
        <p:blipFill>
          <a:blip r:embed="rId13"/>
          <a:srcRect/>
          <a:stretch/>
        </p:blipFill>
        <p:spPr>
          <a:xfrm>
            <a:off x="2350806" y="6542951"/>
            <a:ext cx="1399875" cy="1545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9FB6D7-2C77-9F38-F661-6D4853E9E1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067" y="1492445"/>
            <a:ext cx="1405128" cy="154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2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C16A99DE5DC458E20F1EE5447D67D" ma:contentTypeVersion="15" ma:contentTypeDescription="Create a new document." ma:contentTypeScope="" ma:versionID="78ae67fd4632127deb93bfbeb5ce8ad0">
  <xsd:schema xmlns:xsd="http://www.w3.org/2001/XMLSchema" xmlns:xs="http://www.w3.org/2001/XMLSchema" xmlns:p="http://schemas.microsoft.com/office/2006/metadata/properties" xmlns:ns2="3aeb4581-186f-42dc-83c0-4af1cdffd028" xmlns:ns3="345d6bbf-af22-4f12-964b-17c9374e27ee" targetNamespace="http://schemas.microsoft.com/office/2006/metadata/properties" ma:root="true" ma:fieldsID="a3c0c43de47e38c8e0974183d603b41c" ns2:_="" ns3:_="">
    <xsd:import namespace="3aeb4581-186f-42dc-83c0-4af1cdffd028"/>
    <xsd:import namespace="345d6bbf-af22-4f12-964b-17c9374e27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b4581-186f-42dc-83c0-4af1cdffd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4cf431-79ed-4ef0-b3ff-adba581dd5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5d6bbf-af22-4f12-964b-17c9374e27e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7de0a60-eff5-4204-a5fb-b4de5db68972}" ma:internalName="TaxCatchAll" ma:showField="CatchAllData" ma:web="345d6bbf-af22-4f12-964b-17c9374e27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eb4581-186f-42dc-83c0-4af1cdffd028">
      <Terms xmlns="http://schemas.microsoft.com/office/infopath/2007/PartnerControls"/>
    </lcf76f155ced4ddcb4097134ff3c332f>
    <TaxCatchAll xmlns="345d6bbf-af22-4f12-964b-17c9374e27ee" xsi:nil="true"/>
  </documentManagement>
</p:properties>
</file>

<file path=customXml/itemProps1.xml><?xml version="1.0" encoding="utf-8"?>
<ds:datastoreItem xmlns:ds="http://schemas.openxmlformats.org/officeDocument/2006/customXml" ds:itemID="{1AD944F0-7052-4AB5-AFF7-6FA8134FED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eb4581-186f-42dc-83c0-4af1cdffd028"/>
    <ds:schemaRef ds:uri="345d6bbf-af22-4f12-964b-17c9374e27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C853B4-73A5-4475-BF99-A6FD520C6B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966D77-6ABF-4307-839F-E7F4F7690597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www.w3.org/XML/1998/namespace"/>
    <ds:schemaRef ds:uri="345d6bbf-af22-4f12-964b-17c9374e27e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aeb4581-186f-42dc-83c0-4af1cdffd0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96</Words>
  <Application>Microsoft Office PowerPoint</Application>
  <PresentationFormat>Custom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Custom Design</vt:lpstr>
      <vt:lpstr>2_Custom Design</vt:lpstr>
      <vt:lpstr>1_Custom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Mills</dc:creator>
  <cp:lastModifiedBy>Kirstey Peart</cp:lastModifiedBy>
  <cp:revision>27</cp:revision>
  <dcterms:created xsi:type="dcterms:W3CDTF">2025-02-05T15:50:40Z</dcterms:created>
  <dcterms:modified xsi:type="dcterms:W3CDTF">2026-03-20T13:44:09Z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0x01010094CC16A99DE5DC458E20F1EE5447D67D</vt:lpwstr>
  </property>
  <property fmtid="{D5CDD505-2E9C-101B-9397-08002B2CF9AE}" pid="3" name="MediaServiceImageTags">
    <vt:lpwstr/>
  </property>
</Properties>
</file>