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8"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296ACD-7B8A-488E-9797-9B35CCA3A01B}" v="3" dt="2020-11-30T08:57:48.9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eth Oliver" userId="d7f0c59e-2af2-49c5-9bf9-1844211c9644" providerId="ADAL" clId="{2D296ACD-7B8A-488E-9797-9B35CCA3A01B}"/>
    <pc:docChg chg="modSld">
      <pc:chgData name="Gareth Oliver" userId="d7f0c59e-2af2-49c5-9bf9-1844211c9644" providerId="ADAL" clId="{2D296ACD-7B8A-488E-9797-9B35CCA3A01B}" dt="2020-11-30T08:57:48.942" v="6"/>
      <pc:docMkLst>
        <pc:docMk/>
      </pc:docMkLst>
      <pc:sldChg chg="modSp">
        <pc:chgData name="Gareth Oliver" userId="d7f0c59e-2af2-49c5-9bf9-1844211c9644" providerId="ADAL" clId="{2D296ACD-7B8A-488E-9797-9B35CCA3A01B}" dt="2020-11-30T08:57:48.942" v="6"/>
        <pc:sldMkLst>
          <pc:docMk/>
          <pc:sldMk cId="559188541" sldId="258"/>
        </pc:sldMkLst>
        <pc:spChg chg="mod">
          <ac:chgData name="Gareth Oliver" userId="d7f0c59e-2af2-49c5-9bf9-1844211c9644" providerId="ADAL" clId="{2D296ACD-7B8A-488E-9797-9B35CCA3A01B}" dt="2020-11-30T08:53:05.113" v="4" actId="20577"/>
          <ac:spMkLst>
            <pc:docMk/>
            <pc:sldMk cId="559188541" sldId="258"/>
            <ac:spMk id="16" creationId="{1A9505E5-46AB-43EF-9947-4AF5F2D1BAAC}"/>
          </ac:spMkLst>
        </pc:spChg>
        <pc:picChg chg="mod">
          <ac:chgData name="Gareth Oliver" userId="d7f0c59e-2af2-49c5-9bf9-1844211c9644" providerId="ADAL" clId="{2D296ACD-7B8A-488E-9797-9B35CCA3A01B}" dt="2020-11-30T08:55:14.245" v="5"/>
          <ac:picMkLst>
            <pc:docMk/>
            <pc:sldMk cId="559188541" sldId="258"/>
            <ac:picMk id="28" creationId="{CAA57D75-9D4E-484C-A540-A5E27CE194BF}"/>
          </ac:picMkLst>
        </pc:picChg>
        <pc:picChg chg="mod">
          <ac:chgData name="Gareth Oliver" userId="d7f0c59e-2af2-49c5-9bf9-1844211c9644" providerId="ADAL" clId="{2D296ACD-7B8A-488E-9797-9B35CCA3A01B}" dt="2020-11-30T08:57:48.942" v="6"/>
          <ac:picMkLst>
            <pc:docMk/>
            <pc:sldMk cId="559188541" sldId="258"/>
            <ac:picMk id="36" creationId="{446DE7A0-84F0-4AD8-81FE-D3528FCEEDBB}"/>
          </ac:picMkLst>
        </pc:picChg>
      </pc:sldChg>
    </pc:docChg>
  </pc:docChgLst>
  <pc:docChgLst>
    <pc:chgData name="Gareth" userId="d7f0c59e-2af2-49c5-9bf9-1844211c9644" providerId="ADAL" clId="{0CDDCF24-1D2D-4D08-9B0D-9862E88A6A96}"/>
    <pc:docChg chg="undo custSel modSld">
      <pc:chgData name="Gareth" userId="d7f0c59e-2af2-49c5-9bf9-1844211c9644" providerId="ADAL" clId="{0CDDCF24-1D2D-4D08-9B0D-9862E88A6A96}" dt="2020-11-26T18:35:22.219" v="225" actId="1076"/>
      <pc:docMkLst>
        <pc:docMk/>
      </pc:docMkLst>
      <pc:sldChg chg="addSp delSp modSp">
        <pc:chgData name="Gareth" userId="d7f0c59e-2af2-49c5-9bf9-1844211c9644" providerId="ADAL" clId="{0CDDCF24-1D2D-4D08-9B0D-9862E88A6A96}" dt="2020-11-26T18:35:22.219" v="225" actId="1076"/>
        <pc:sldMkLst>
          <pc:docMk/>
          <pc:sldMk cId="559188541" sldId="258"/>
        </pc:sldMkLst>
        <pc:spChg chg="mod">
          <ac:chgData name="Gareth" userId="d7f0c59e-2af2-49c5-9bf9-1844211c9644" providerId="ADAL" clId="{0CDDCF24-1D2D-4D08-9B0D-9862E88A6A96}" dt="2020-11-26T18:35:22.219" v="225" actId="1076"/>
          <ac:spMkLst>
            <pc:docMk/>
            <pc:sldMk cId="559188541" sldId="258"/>
            <ac:spMk id="10" creationId="{52E73455-8DF4-4F2B-815C-2E46D3F6FC00}"/>
          </ac:spMkLst>
        </pc:spChg>
        <pc:spChg chg="mod">
          <ac:chgData name="Gareth" userId="d7f0c59e-2af2-49c5-9bf9-1844211c9644" providerId="ADAL" clId="{0CDDCF24-1D2D-4D08-9B0D-9862E88A6A96}" dt="2020-11-26T18:35:22.219" v="225" actId="1076"/>
          <ac:spMkLst>
            <pc:docMk/>
            <pc:sldMk cId="559188541" sldId="258"/>
            <ac:spMk id="12" creationId="{4E72D0C8-BEFE-4339-99BC-5352AD146B3C}"/>
          </ac:spMkLst>
        </pc:spChg>
        <pc:spChg chg="mod">
          <ac:chgData name="Gareth" userId="d7f0c59e-2af2-49c5-9bf9-1844211c9644" providerId="ADAL" clId="{0CDDCF24-1D2D-4D08-9B0D-9862E88A6A96}" dt="2020-11-26T18:35:22.219" v="225" actId="1076"/>
          <ac:spMkLst>
            <pc:docMk/>
            <pc:sldMk cId="559188541" sldId="258"/>
            <ac:spMk id="14" creationId="{E973123E-B823-449F-8552-C0E8B758329D}"/>
          </ac:spMkLst>
        </pc:spChg>
        <pc:spChg chg="mod">
          <ac:chgData name="Gareth" userId="d7f0c59e-2af2-49c5-9bf9-1844211c9644" providerId="ADAL" clId="{0CDDCF24-1D2D-4D08-9B0D-9862E88A6A96}" dt="2020-11-26T18:35:22.219" v="225" actId="1076"/>
          <ac:spMkLst>
            <pc:docMk/>
            <pc:sldMk cId="559188541" sldId="258"/>
            <ac:spMk id="16" creationId="{1A9505E5-46AB-43EF-9947-4AF5F2D1BAAC}"/>
          </ac:spMkLst>
        </pc:spChg>
        <pc:spChg chg="mod">
          <ac:chgData name="Gareth" userId="d7f0c59e-2af2-49c5-9bf9-1844211c9644" providerId="ADAL" clId="{0CDDCF24-1D2D-4D08-9B0D-9862E88A6A96}" dt="2020-11-26T18:35:22.219" v="225" actId="1076"/>
          <ac:spMkLst>
            <pc:docMk/>
            <pc:sldMk cId="559188541" sldId="258"/>
            <ac:spMk id="18" creationId="{400FC19F-09AB-4460-97C1-5664199AFA61}"/>
          </ac:spMkLst>
        </pc:spChg>
        <pc:spChg chg="mod">
          <ac:chgData name="Gareth" userId="d7f0c59e-2af2-49c5-9bf9-1844211c9644" providerId="ADAL" clId="{0CDDCF24-1D2D-4D08-9B0D-9862E88A6A96}" dt="2020-11-26T18:35:22.219" v="225" actId="1076"/>
          <ac:spMkLst>
            <pc:docMk/>
            <pc:sldMk cId="559188541" sldId="258"/>
            <ac:spMk id="20" creationId="{02B8085E-4C19-41AE-B1F0-1B2D4C44BE10}"/>
          </ac:spMkLst>
        </pc:spChg>
        <pc:spChg chg="mod">
          <ac:chgData name="Gareth" userId="d7f0c59e-2af2-49c5-9bf9-1844211c9644" providerId="ADAL" clId="{0CDDCF24-1D2D-4D08-9B0D-9862E88A6A96}" dt="2020-11-26T18:35:22.219" v="225" actId="1076"/>
          <ac:spMkLst>
            <pc:docMk/>
            <pc:sldMk cId="559188541" sldId="258"/>
            <ac:spMk id="26" creationId="{0688FCB1-B73C-4AEC-9B21-B06F095750A1}"/>
          </ac:spMkLst>
        </pc:spChg>
        <pc:spChg chg="mod">
          <ac:chgData name="Gareth" userId="d7f0c59e-2af2-49c5-9bf9-1844211c9644" providerId="ADAL" clId="{0CDDCF24-1D2D-4D08-9B0D-9862E88A6A96}" dt="2020-11-26T18:35:22.219" v="225" actId="1076"/>
          <ac:spMkLst>
            <pc:docMk/>
            <pc:sldMk cId="559188541" sldId="258"/>
            <ac:spMk id="29" creationId="{670B2747-12ED-47C3-925B-CE710EEA871B}"/>
          </ac:spMkLst>
        </pc:spChg>
        <pc:spChg chg="mod">
          <ac:chgData name="Gareth" userId="d7f0c59e-2af2-49c5-9bf9-1844211c9644" providerId="ADAL" clId="{0CDDCF24-1D2D-4D08-9B0D-9862E88A6A96}" dt="2020-11-26T18:35:22.219" v="225" actId="1076"/>
          <ac:spMkLst>
            <pc:docMk/>
            <pc:sldMk cId="559188541" sldId="258"/>
            <ac:spMk id="32" creationId="{40AB8323-B4AE-4E77-B2B1-7A931BE57DE3}"/>
          </ac:spMkLst>
        </pc:spChg>
        <pc:spChg chg="add mod">
          <ac:chgData name="Gareth" userId="d7f0c59e-2af2-49c5-9bf9-1844211c9644" providerId="ADAL" clId="{0CDDCF24-1D2D-4D08-9B0D-9862E88A6A96}" dt="2020-11-26T18:35:22.219" v="225" actId="1076"/>
          <ac:spMkLst>
            <pc:docMk/>
            <pc:sldMk cId="559188541" sldId="258"/>
            <ac:spMk id="37" creationId="{A42F36A9-45CB-453D-BFE2-E7212C81E0A2}"/>
          </ac:spMkLst>
        </pc:spChg>
        <pc:spChg chg="add mod">
          <ac:chgData name="Gareth" userId="d7f0c59e-2af2-49c5-9bf9-1844211c9644" providerId="ADAL" clId="{0CDDCF24-1D2D-4D08-9B0D-9862E88A6A96}" dt="2020-11-26T18:35:22.219" v="225" actId="1076"/>
          <ac:spMkLst>
            <pc:docMk/>
            <pc:sldMk cId="559188541" sldId="258"/>
            <ac:spMk id="40" creationId="{7BF75A6B-02AF-4D5C-8E2E-C3D44E4FF7D0}"/>
          </ac:spMkLst>
        </pc:spChg>
        <pc:spChg chg="add mod">
          <ac:chgData name="Gareth" userId="d7f0c59e-2af2-49c5-9bf9-1844211c9644" providerId="ADAL" clId="{0CDDCF24-1D2D-4D08-9B0D-9862E88A6A96}" dt="2020-11-26T18:35:22.219" v="225" actId="1076"/>
          <ac:spMkLst>
            <pc:docMk/>
            <pc:sldMk cId="559188541" sldId="258"/>
            <ac:spMk id="43" creationId="{20B8CFC6-7E11-44A2-94BA-37C7B624E0DD}"/>
          </ac:spMkLst>
        </pc:spChg>
        <pc:picChg chg="mod">
          <ac:chgData name="Gareth" userId="d7f0c59e-2af2-49c5-9bf9-1844211c9644" providerId="ADAL" clId="{0CDDCF24-1D2D-4D08-9B0D-9862E88A6A96}" dt="2020-11-26T18:35:22.219" v="225" actId="1076"/>
          <ac:picMkLst>
            <pc:docMk/>
            <pc:sldMk cId="559188541" sldId="258"/>
            <ac:picMk id="9" creationId="{62E63A0C-4644-4E20-ACB7-C5F1DCCC9249}"/>
          </ac:picMkLst>
        </pc:picChg>
        <pc:picChg chg="mod">
          <ac:chgData name="Gareth" userId="d7f0c59e-2af2-49c5-9bf9-1844211c9644" providerId="ADAL" clId="{0CDDCF24-1D2D-4D08-9B0D-9862E88A6A96}" dt="2020-11-26T18:35:22.219" v="225" actId="1076"/>
          <ac:picMkLst>
            <pc:docMk/>
            <pc:sldMk cId="559188541" sldId="258"/>
            <ac:picMk id="11" creationId="{774484F0-046D-46E4-9B34-CAA8E25CABC5}"/>
          </ac:picMkLst>
        </pc:picChg>
        <pc:picChg chg="mod">
          <ac:chgData name="Gareth" userId="d7f0c59e-2af2-49c5-9bf9-1844211c9644" providerId="ADAL" clId="{0CDDCF24-1D2D-4D08-9B0D-9862E88A6A96}" dt="2020-11-26T18:35:22.219" v="225" actId="1076"/>
          <ac:picMkLst>
            <pc:docMk/>
            <pc:sldMk cId="559188541" sldId="258"/>
            <ac:picMk id="13" creationId="{EFE3B7EE-0EF0-4932-95A8-28942C845ED3}"/>
          </ac:picMkLst>
        </pc:picChg>
        <pc:picChg chg="mod">
          <ac:chgData name="Gareth" userId="d7f0c59e-2af2-49c5-9bf9-1844211c9644" providerId="ADAL" clId="{0CDDCF24-1D2D-4D08-9B0D-9862E88A6A96}" dt="2020-11-26T18:35:22.219" v="225" actId="1076"/>
          <ac:picMkLst>
            <pc:docMk/>
            <pc:sldMk cId="559188541" sldId="258"/>
            <ac:picMk id="15" creationId="{CFF358BA-7490-422B-8426-5EA47A17B035}"/>
          </ac:picMkLst>
        </pc:picChg>
        <pc:picChg chg="mod">
          <ac:chgData name="Gareth" userId="d7f0c59e-2af2-49c5-9bf9-1844211c9644" providerId="ADAL" clId="{0CDDCF24-1D2D-4D08-9B0D-9862E88A6A96}" dt="2020-11-26T18:35:22.219" v="225" actId="1076"/>
          <ac:picMkLst>
            <pc:docMk/>
            <pc:sldMk cId="559188541" sldId="258"/>
            <ac:picMk id="17" creationId="{B7FE3A2E-CF62-48B0-83A1-D252AFCA6F71}"/>
          </ac:picMkLst>
        </pc:picChg>
        <pc:picChg chg="mod">
          <ac:chgData name="Gareth" userId="d7f0c59e-2af2-49c5-9bf9-1844211c9644" providerId="ADAL" clId="{0CDDCF24-1D2D-4D08-9B0D-9862E88A6A96}" dt="2020-11-26T18:35:22.219" v="225" actId="1076"/>
          <ac:picMkLst>
            <pc:docMk/>
            <pc:sldMk cId="559188541" sldId="258"/>
            <ac:picMk id="19" creationId="{168C472E-7A10-4CEE-9158-F10B34F85144}"/>
          </ac:picMkLst>
        </pc:picChg>
        <pc:picChg chg="mod">
          <ac:chgData name="Gareth" userId="d7f0c59e-2af2-49c5-9bf9-1844211c9644" providerId="ADAL" clId="{0CDDCF24-1D2D-4D08-9B0D-9862E88A6A96}" dt="2020-11-26T18:35:22.219" v="225" actId="1076"/>
          <ac:picMkLst>
            <pc:docMk/>
            <pc:sldMk cId="559188541" sldId="258"/>
            <ac:picMk id="25" creationId="{5B80A39C-A4A4-41DA-9C98-E2BF7A63FFA8}"/>
          </ac:picMkLst>
        </pc:picChg>
        <pc:picChg chg="mod">
          <ac:chgData name="Gareth" userId="d7f0c59e-2af2-49c5-9bf9-1844211c9644" providerId="ADAL" clId="{0CDDCF24-1D2D-4D08-9B0D-9862E88A6A96}" dt="2020-11-26T18:35:22.219" v="225" actId="1076"/>
          <ac:picMkLst>
            <pc:docMk/>
            <pc:sldMk cId="559188541" sldId="258"/>
            <ac:picMk id="28" creationId="{CAA57D75-9D4E-484C-A540-A5E27CE194BF}"/>
          </ac:picMkLst>
        </pc:picChg>
        <pc:picChg chg="mod">
          <ac:chgData name="Gareth" userId="d7f0c59e-2af2-49c5-9bf9-1844211c9644" providerId="ADAL" clId="{0CDDCF24-1D2D-4D08-9B0D-9862E88A6A96}" dt="2020-11-26T18:35:22.219" v="225" actId="1076"/>
          <ac:picMkLst>
            <pc:docMk/>
            <pc:sldMk cId="559188541" sldId="258"/>
            <ac:picMk id="31" creationId="{B8B1EFAB-5EC6-4E0F-A00E-D5FE9F128838}"/>
          </ac:picMkLst>
        </pc:picChg>
        <pc:picChg chg="add del mod modCrop">
          <ac:chgData name="Gareth" userId="d7f0c59e-2af2-49c5-9bf9-1844211c9644" providerId="ADAL" clId="{0CDDCF24-1D2D-4D08-9B0D-9862E88A6A96}" dt="2020-11-26T18:16:05.315" v="87" actId="478"/>
          <ac:picMkLst>
            <pc:docMk/>
            <pc:sldMk cId="559188541" sldId="258"/>
            <ac:picMk id="34" creationId="{41807C8F-4E77-4988-ABC8-C450A395A7C9}"/>
          </ac:picMkLst>
        </pc:picChg>
        <pc:picChg chg="add mod">
          <ac:chgData name="Gareth" userId="d7f0c59e-2af2-49c5-9bf9-1844211c9644" providerId="ADAL" clId="{0CDDCF24-1D2D-4D08-9B0D-9862E88A6A96}" dt="2020-11-26T18:35:22.219" v="225" actId="1076"/>
          <ac:picMkLst>
            <pc:docMk/>
            <pc:sldMk cId="559188541" sldId="258"/>
            <ac:picMk id="36" creationId="{446DE7A0-84F0-4AD8-81FE-D3528FCEEDBB}"/>
          </ac:picMkLst>
        </pc:picChg>
        <pc:picChg chg="add mod modCrop">
          <ac:chgData name="Gareth" userId="d7f0c59e-2af2-49c5-9bf9-1844211c9644" providerId="ADAL" clId="{0CDDCF24-1D2D-4D08-9B0D-9862E88A6A96}" dt="2020-11-26T18:35:22.219" v="225" actId="1076"/>
          <ac:picMkLst>
            <pc:docMk/>
            <pc:sldMk cId="559188541" sldId="258"/>
            <ac:picMk id="39" creationId="{E7D95635-6D0C-4410-8527-7B7978690F25}"/>
          </ac:picMkLst>
        </pc:picChg>
        <pc:picChg chg="add mod">
          <ac:chgData name="Gareth" userId="d7f0c59e-2af2-49c5-9bf9-1844211c9644" providerId="ADAL" clId="{0CDDCF24-1D2D-4D08-9B0D-9862E88A6A96}" dt="2020-11-26T18:35:22.219" v="225" actId="1076"/>
          <ac:picMkLst>
            <pc:docMk/>
            <pc:sldMk cId="559188541" sldId="258"/>
            <ac:picMk id="42" creationId="{2C61AEAF-9CC9-4607-B3F4-1BE490FC6262}"/>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0F8FE-E6BA-E542-9F17-98E964B066B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519743F-B5B1-2544-ADF8-B0040D04F0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EA4E93B3-1B0C-B445-B05D-AA6B930C3442}"/>
              </a:ext>
            </a:extLst>
          </p:cNvPr>
          <p:cNvSpPr>
            <a:spLocks noGrp="1"/>
          </p:cNvSpPr>
          <p:nvPr>
            <p:ph type="dt" sz="half" idx="10"/>
          </p:nvPr>
        </p:nvSpPr>
        <p:spPr/>
        <p:txBody>
          <a:bodyPr/>
          <a:lstStyle/>
          <a:p>
            <a:fld id="{EA6299DF-87E9-EB43-97F2-27864B477067}" type="datetimeFigureOut">
              <a:rPr lang="en-US" smtClean="0"/>
              <a:t>11/30/2020</a:t>
            </a:fld>
            <a:endParaRPr lang="en-US"/>
          </a:p>
        </p:txBody>
      </p:sp>
      <p:sp>
        <p:nvSpPr>
          <p:cNvPr id="5" name="Footer Placeholder 4">
            <a:extLst>
              <a:ext uri="{FF2B5EF4-FFF2-40B4-BE49-F238E27FC236}">
                <a16:creationId xmlns:a16="http://schemas.microsoft.com/office/drawing/2014/main" id="{ADEDE66C-F730-564F-9BD0-AD030AA296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877B59-62B4-734A-BDB1-DBF4BA9969EA}"/>
              </a:ext>
            </a:extLst>
          </p:cNvPr>
          <p:cNvSpPr>
            <a:spLocks noGrp="1"/>
          </p:cNvSpPr>
          <p:nvPr>
            <p:ph type="sldNum" sz="quarter" idx="12"/>
          </p:nvPr>
        </p:nvSpPr>
        <p:spPr/>
        <p:txBody>
          <a:bodyPr/>
          <a:lstStyle/>
          <a:p>
            <a:fld id="{A177643A-0998-8A4E-8AFA-B1A8D3A6C33D}" type="slidenum">
              <a:rPr lang="en-US" smtClean="0"/>
              <a:t>‹#›</a:t>
            </a:fld>
            <a:endParaRPr lang="en-US"/>
          </a:p>
        </p:txBody>
      </p:sp>
    </p:spTree>
    <p:extLst>
      <p:ext uri="{BB962C8B-B14F-4D97-AF65-F5344CB8AC3E}">
        <p14:creationId xmlns:p14="http://schemas.microsoft.com/office/powerpoint/2010/main" val="3313938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B13BE-E77E-1E48-9E3C-898115AA681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D7433C5-050D-6343-88DE-1A17083DDD3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7E29A1B-EDBB-6F4E-903C-9828F03F4BEA}"/>
              </a:ext>
            </a:extLst>
          </p:cNvPr>
          <p:cNvSpPr>
            <a:spLocks noGrp="1"/>
          </p:cNvSpPr>
          <p:nvPr>
            <p:ph type="dt" sz="half" idx="10"/>
          </p:nvPr>
        </p:nvSpPr>
        <p:spPr/>
        <p:txBody>
          <a:bodyPr/>
          <a:lstStyle/>
          <a:p>
            <a:fld id="{EA6299DF-87E9-EB43-97F2-27864B477067}" type="datetimeFigureOut">
              <a:rPr lang="en-US" smtClean="0"/>
              <a:t>11/30/2020</a:t>
            </a:fld>
            <a:endParaRPr lang="en-US"/>
          </a:p>
        </p:txBody>
      </p:sp>
      <p:sp>
        <p:nvSpPr>
          <p:cNvPr id="5" name="Footer Placeholder 4">
            <a:extLst>
              <a:ext uri="{FF2B5EF4-FFF2-40B4-BE49-F238E27FC236}">
                <a16:creationId xmlns:a16="http://schemas.microsoft.com/office/drawing/2014/main" id="{8B216AF4-1B9E-E148-AC04-DC323C8B1A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6532013-5444-6B4C-BFB1-9C416E3B95EB}"/>
              </a:ext>
            </a:extLst>
          </p:cNvPr>
          <p:cNvSpPr>
            <a:spLocks noGrp="1"/>
          </p:cNvSpPr>
          <p:nvPr>
            <p:ph type="sldNum" sz="quarter" idx="12"/>
          </p:nvPr>
        </p:nvSpPr>
        <p:spPr/>
        <p:txBody>
          <a:bodyPr/>
          <a:lstStyle/>
          <a:p>
            <a:fld id="{A177643A-0998-8A4E-8AFA-B1A8D3A6C33D}" type="slidenum">
              <a:rPr lang="en-US" smtClean="0"/>
              <a:t>‹#›</a:t>
            </a:fld>
            <a:endParaRPr lang="en-US"/>
          </a:p>
        </p:txBody>
      </p:sp>
    </p:spTree>
    <p:extLst>
      <p:ext uri="{BB962C8B-B14F-4D97-AF65-F5344CB8AC3E}">
        <p14:creationId xmlns:p14="http://schemas.microsoft.com/office/powerpoint/2010/main" val="1834369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A51376-6434-584F-88D1-BE0E5289F53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37925A5-1866-034B-A3CC-4BD1BF5DFC7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81F969C-0C96-1840-BEB5-14756854DDEC}"/>
              </a:ext>
            </a:extLst>
          </p:cNvPr>
          <p:cNvSpPr>
            <a:spLocks noGrp="1"/>
          </p:cNvSpPr>
          <p:nvPr>
            <p:ph type="dt" sz="half" idx="10"/>
          </p:nvPr>
        </p:nvSpPr>
        <p:spPr/>
        <p:txBody>
          <a:bodyPr/>
          <a:lstStyle/>
          <a:p>
            <a:fld id="{EA6299DF-87E9-EB43-97F2-27864B477067}" type="datetimeFigureOut">
              <a:rPr lang="en-US" smtClean="0"/>
              <a:t>11/30/2020</a:t>
            </a:fld>
            <a:endParaRPr lang="en-US"/>
          </a:p>
        </p:txBody>
      </p:sp>
      <p:sp>
        <p:nvSpPr>
          <p:cNvPr id="5" name="Footer Placeholder 4">
            <a:extLst>
              <a:ext uri="{FF2B5EF4-FFF2-40B4-BE49-F238E27FC236}">
                <a16:creationId xmlns:a16="http://schemas.microsoft.com/office/drawing/2014/main" id="{E747B401-23C2-8843-81E2-A30F727B01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969EE5-DF1B-EE48-9F8C-64C244CDCD5F}"/>
              </a:ext>
            </a:extLst>
          </p:cNvPr>
          <p:cNvSpPr>
            <a:spLocks noGrp="1"/>
          </p:cNvSpPr>
          <p:nvPr>
            <p:ph type="sldNum" sz="quarter" idx="12"/>
          </p:nvPr>
        </p:nvSpPr>
        <p:spPr/>
        <p:txBody>
          <a:bodyPr/>
          <a:lstStyle/>
          <a:p>
            <a:fld id="{A177643A-0998-8A4E-8AFA-B1A8D3A6C33D}" type="slidenum">
              <a:rPr lang="en-US" smtClean="0"/>
              <a:t>‹#›</a:t>
            </a:fld>
            <a:endParaRPr lang="en-US"/>
          </a:p>
        </p:txBody>
      </p:sp>
    </p:spTree>
    <p:extLst>
      <p:ext uri="{BB962C8B-B14F-4D97-AF65-F5344CB8AC3E}">
        <p14:creationId xmlns:p14="http://schemas.microsoft.com/office/powerpoint/2010/main" val="416128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B1B45062-A542-FE48-A421-581AD025A8F2}"/>
              </a:ext>
            </a:extLst>
          </p:cNvPr>
          <p:cNvCxnSpPr>
            <a:cxnSpLocks/>
          </p:cNvCxnSpPr>
          <p:nvPr userDrawn="1"/>
        </p:nvCxnSpPr>
        <p:spPr>
          <a:xfrm>
            <a:off x="511048" y="1551010"/>
            <a:ext cx="889489"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12">
            <a:extLst>
              <a:ext uri="{FF2B5EF4-FFF2-40B4-BE49-F238E27FC236}">
                <a16:creationId xmlns:a16="http://schemas.microsoft.com/office/drawing/2014/main" id="{C89F7F3D-0435-624D-BA57-E4A9D2D89E40}"/>
              </a:ext>
            </a:extLst>
          </p:cNvPr>
          <p:cNvSpPr>
            <a:spLocks noGrp="1"/>
          </p:cNvSpPr>
          <p:nvPr>
            <p:ph type="body" sz="quarter" idx="10" hasCustomPrompt="1"/>
          </p:nvPr>
        </p:nvSpPr>
        <p:spPr>
          <a:xfrm>
            <a:off x="453301" y="475453"/>
            <a:ext cx="5642700" cy="676226"/>
          </a:xfrm>
          <a:prstGeom prst="rect">
            <a:avLst/>
          </a:prstGeom>
        </p:spPr>
        <p:txBody>
          <a:bodyPr/>
          <a:lstStyle>
            <a:lvl1pPr marL="0" indent="0">
              <a:buNone/>
              <a:defRPr b="1" i="0" baseline="0">
                <a:solidFill>
                  <a:schemeClr val="bg1"/>
                </a:solidFill>
                <a:latin typeface="Helvetica 55 Roman" panose="02000503000000020004" pitchFamily="2" charset="0"/>
              </a:defRPr>
            </a:lvl1pPr>
          </a:lstStyle>
          <a:p>
            <a:pPr lvl="0"/>
            <a:r>
              <a:rPr lang="en-US"/>
              <a:t>Click to add Heading</a:t>
            </a:r>
          </a:p>
        </p:txBody>
      </p:sp>
      <p:sp>
        <p:nvSpPr>
          <p:cNvPr id="16" name="Picture Placeholder 15">
            <a:extLst>
              <a:ext uri="{FF2B5EF4-FFF2-40B4-BE49-F238E27FC236}">
                <a16:creationId xmlns:a16="http://schemas.microsoft.com/office/drawing/2014/main" id="{0FE2C9B9-D99B-4446-8D0D-B4D3856BEA6F}"/>
              </a:ext>
            </a:extLst>
          </p:cNvPr>
          <p:cNvSpPr>
            <a:spLocks noGrp="1"/>
          </p:cNvSpPr>
          <p:nvPr>
            <p:ph type="pic" sz="quarter" idx="11"/>
          </p:nvPr>
        </p:nvSpPr>
        <p:spPr>
          <a:xfrm>
            <a:off x="6597650" y="474663"/>
            <a:ext cx="5162550" cy="5138737"/>
          </a:xfrm>
          <a:prstGeom prst="rect">
            <a:avLst/>
          </a:prstGeom>
        </p:spPr>
        <p:txBody>
          <a:bodyPr/>
          <a:lstStyle>
            <a:lvl1pPr>
              <a:defRPr baseline="0">
                <a:solidFill>
                  <a:schemeClr val="bg1"/>
                </a:solidFill>
              </a:defRPr>
            </a:lvl1pPr>
          </a:lstStyle>
          <a:p>
            <a:endParaRPr lang="en-US"/>
          </a:p>
        </p:txBody>
      </p:sp>
      <p:sp>
        <p:nvSpPr>
          <p:cNvPr id="18" name="Text Placeholder 17">
            <a:extLst>
              <a:ext uri="{FF2B5EF4-FFF2-40B4-BE49-F238E27FC236}">
                <a16:creationId xmlns:a16="http://schemas.microsoft.com/office/drawing/2014/main" id="{8643747D-390B-FD40-8A33-A3A64BB81422}"/>
              </a:ext>
            </a:extLst>
          </p:cNvPr>
          <p:cNvSpPr>
            <a:spLocks noGrp="1"/>
          </p:cNvSpPr>
          <p:nvPr>
            <p:ph type="body" sz="quarter" idx="12" hasCustomPrompt="1"/>
          </p:nvPr>
        </p:nvSpPr>
        <p:spPr>
          <a:xfrm>
            <a:off x="418576" y="1817688"/>
            <a:ext cx="5584825" cy="3795712"/>
          </a:xfrm>
          <a:prstGeom prst="rect">
            <a:avLst/>
          </a:prstGeom>
        </p:spPr>
        <p:txBody>
          <a:bodyPr/>
          <a:lstStyle>
            <a:lvl1pPr marL="0" indent="0">
              <a:buNone/>
              <a:defRPr sz="1800" baseline="0">
                <a:solidFill>
                  <a:schemeClr val="bg1"/>
                </a:solidFill>
                <a:latin typeface="Helvetica Neue" panose="02000503000000020004" pitchFamily="2" charset="0"/>
              </a:defRPr>
            </a:lvl1pPr>
          </a:lstStyle>
          <a:p>
            <a:pPr lvl="0"/>
            <a:r>
              <a:rPr lang="en-US"/>
              <a:t>Click to add text</a:t>
            </a:r>
          </a:p>
        </p:txBody>
      </p:sp>
    </p:spTree>
    <p:extLst>
      <p:ext uri="{BB962C8B-B14F-4D97-AF65-F5344CB8AC3E}">
        <p14:creationId xmlns:p14="http://schemas.microsoft.com/office/powerpoint/2010/main" val="16851759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13" name="Text Placeholder 10">
            <a:extLst>
              <a:ext uri="{FF2B5EF4-FFF2-40B4-BE49-F238E27FC236}">
                <a16:creationId xmlns:a16="http://schemas.microsoft.com/office/drawing/2014/main" id="{C21EBA57-9B7D-E74D-B153-7E02E75608F7}"/>
              </a:ext>
            </a:extLst>
          </p:cNvPr>
          <p:cNvSpPr>
            <a:spLocks noGrp="1"/>
          </p:cNvSpPr>
          <p:nvPr>
            <p:ph type="body" sz="quarter" idx="10" hasCustomPrompt="1"/>
          </p:nvPr>
        </p:nvSpPr>
        <p:spPr>
          <a:xfrm>
            <a:off x="386788" y="2303255"/>
            <a:ext cx="10080625" cy="821910"/>
          </a:xfrm>
          <a:prstGeom prst="rect">
            <a:avLst/>
          </a:prstGeom>
        </p:spPr>
        <p:txBody>
          <a:bodyPr/>
          <a:lstStyle>
            <a:lvl1pPr marL="0" indent="0">
              <a:buNone/>
              <a:defRPr sz="4400" b="1" i="0" baseline="0">
                <a:solidFill>
                  <a:schemeClr val="bg1"/>
                </a:solidFill>
                <a:latin typeface="Helvetica 55 Roman" panose="02000503000000020004" pitchFamily="2" charset="0"/>
              </a:defRPr>
            </a:lvl1pPr>
            <a:lvl2pPr>
              <a:defRPr sz="4400" b="1" i="0" baseline="0">
                <a:latin typeface="Helvetica 55 Roman" panose="02000503000000020004" pitchFamily="2" charset="0"/>
              </a:defRPr>
            </a:lvl2pPr>
            <a:lvl3pPr>
              <a:defRPr sz="4400" b="1" i="0" baseline="0">
                <a:latin typeface="Helvetica 55 Roman" panose="02000503000000020004" pitchFamily="2" charset="0"/>
              </a:defRPr>
            </a:lvl3pPr>
            <a:lvl4pPr>
              <a:defRPr sz="4400" b="1" i="0" baseline="0">
                <a:latin typeface="Helvetica 55 Roman" panose="02000503000000020004" pitchFamily="2" charset="0"/>
              </a:defRPr>
            </a:lvl4pPr>
            <a:lvl5pPr>
              <a:defRPr sz="4400" b="1" i="0" baseline="0">
                <a:latin typeface="Helvetica 55 Roman" panose="02000503000000020004" pitchFamily="2" charset="0"/>
              </a:defRPr>
            </a:lvl5pPr>
          </a:lstStyle>
          <a:p>
            <a:pPr lvl="0"/>
            <a:r>
              <a:rPr lang="en-US"/>
              <a:t>Click to add heading</a:t>
            </a:r>
          </a:p>
        </p:txBody>
      </p:sp>
      <p:sp>
        <p:nvSpPr>
          <p:cNvPr id="16" name="Text Placeholder 15">
            <a:extLst>
              <a:ext uri="{FF2B5EF4-FFF2-40B4-BE49-F238E27FC236}">
                <a16:creationId xmlns:a16="http://schemas.microsoft.com/office/drawing/2014/main" id="{A13CB000-F501-D64B-95B0-77B55D9A77E7}"/>
              </a:ext>
            </a:extLst>
          </p:cNvPr>
          <p:cNvSpPr>
            <a:spLocks noGrp="1"/>
          </p:cNvSpPr>
          <p:nvPr>
            <p:ph type="body" sz="quarter" idx="11" hasCustomPrompt="1"/>
          </p:nvPr>
        </p:nvSpPr>
        <p:spPr>
          <a:xfrm>
            <a:off x="387350" y="3172225"/>
            <a:ext cx="10169525" cy="1028700"/>
          </a:xfrm>
          <a:prstGeom prst="rect">
            <a:avLst/>
          </a:prstGeom>
        </p:spPr>
        <p:txBody>
          <a:bodyPr/>
          <a:lstStyle>
            <a:lvl1pPr marL="0" indent="0">
              <a:buNone/>
              <a:defRPr sz="3400" baseline="0">
                <a:solidFill>
                  <a:schemeClr val="bg1"/>
                </a:solidFill>
                <a:latin typeface="Helvetica Neue" panose="02000503000000020004" pitchFamily="2" charset="0"/>
              </a:defRPr>
            </a:lvl1pPr>
          </a:lstStyle>
          <a:p>
            <a:pPr lvl="0"/>
            <a:r>
              <a:rPr lang="en-US" sz="3400" baseline="0"/>
              <a:t>Click to add subheading</a:t>
            </a:r>
            <a:endParaRPr lang="en-US"/>
          </a:p>
        </p:txBody>
      </p:sp>
    </p:spTree>
    <p:extLst>
      <p:ext uri="{BB962C8B-B14F-4D97-AF65-F5344CB8AC3E}">
        <p14:creationId xmlns:p14="http://schemas.microsoft.com/office/powerpoint/2010/main" val="2598548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D2908-0D61-3242-97D1-54245174F49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73FE474-D9B5-F044-9CED-9ADD0BE084D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DF8C0C3-3B50-C941-A5C1-C307D84350FA}"/>
              </a:ext>
            </a:extLst>
          </p:cNvPr>
          <p:cNvSpPr>
            <a:spLocks noGrp="1"/>
          </p:cNvSpPr>
          <p:nvPr>
            <p:ph type="dt" sz="half" idx="10"/>
          </p:nvPr>
        </p:nvSpPr>
        <p:spPr/>
        <p:txBody>
          <a:bodyPr/>
          <a:lstStyle/>
          <a:p>
            <a:fld id="{EA6299DF-87E9-EB43-97F2-27864B477067}" type="datetimeFigureOut">
              <a:rPr lang="en-US" smtClean="0"/>
              <a:t>11/30/2020</a:t>
            </a:fld>
            <a:endParaRPr lang="en-US"/>
          </a:p>
        </p:txBody>
      </p:sp>
      <p:sp>
        <p:nvSpPr>
          <p:cNvPr id="5" name="Footer Placeholder 4">
            <a:extLst>
              <a:ext uri="{FF2B5EF4-FFF2-40B4-BE49-F238E27FC236}">
                <a16:creationId xmlns:a16="http://schemas.microsoft.com/office/drawing/2014/main" id="{F9886E10-829B-2C4C-BC66-E77CB38ACD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9C268D-A78D-E84B-B441-2E3A0473D551}"/>
              </a:ext>
            </a:extLst>
          </p:cNvPr>
          <p:cNvSpPr>
            <a:spLocks noGrp="1"/>
          </p:cNvSpPr>
          <p:nvPr>
            <p:ph type="sldNum" sz="quarter" idx="12"/>
          </p:nvPr>
        </p:nvSpPr>
        <p:spPr/>
        <p:txBody>
          <a:bodyPr/>
          <a:lstStyle/>
          <a:p>
            <a:fld id="{A177643A-0998-8A4E-8AFA-B1A8D3A6C33D}" type="slidenum">
              <a:rPr lang="en-US" smtClean="0"/>
              <a:t>‹#›</a:t>
            </a:fld>
            <a:endParaRPr lang="en-US"/>
          </a:p>
        </p:txBody>
      </p:sp>
    </p:spTree>
    <p:extLst>
      <p:ext uri="{BB962C8B-B14F-4D97-AF65-F5344CB8AC3E}">
        <p14:creationId xmlns:p14="http://schemas.microsoft.com/office/powerpoint/2010/main" val="2996570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6F1D1-588B-9A45-AA07-BF1D51731B3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9FA3D30-5129-A74A-8164-6B7E0EE3F0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10B2F7A-B8BA-434A-8602-25E7B23A76EF}"/>
              </a:ext>
            </a:extLst>
          </p:cNvPr>
          <p:cNvSpPr>
            <a:spLocks noGrp="1"/>
          </p:cNvSpPr>
          <p:nvPr>
            <p:ph type="dt" sz="half" idx="10"/>
          </p:nvPr>
        </p:nvSpPr>
        <p:spPr/>
        <p:txBody>
          <a:bodyPr/>
          <a:lstStyle/>
          <a:p>
            <a:fld id="{EA6299DF-87E9-EB43-97F2-27864B477067}" type="datetimeFigureOut">
              <a:rPr lang="en-US" smtClean="0"/>
              <a:t>11/30/2020</a:t>
            </a:fld>
            <a:endParaRPr lang="en-US"/>
          </a:p>
        </p:txBody>
      </p:sp>
      <p:sp>
        <p:nvSpPr>
          <p:cNvPr id="5" name="Footer Placeholder 4">
            <a:extLst>
              <a:ext uri="{FF2B5EF4-FFF2-40B4-BE49-F238E27FC236}">
                <a16:creationId xmlns:a16="http://schemas.microsoft.com/office/drawing/2014/main" id="{8E16FF51-A0FF-8346-9057-0AAF212D58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0D8B0B-B6C4-B443-8E20-E8163DF19673}"/>
              </a:ext>
            </a:extLst>
          </p:cNvPr>
          <p:cNvSpPr>
            <a:spLocks noGrp="1"/>
          </p:cNvSpPr>
          <p:nvPr>
            <p:ph type="sldNum" sz="quarter" idx="12"/>
          </p:nvPr>
        </p:nvSpPr>
        <p:spPr/>
        <p:txBody>
          <a:bodyPr/>
          <a:lstStyle/>
          <a:p>
            <a:fld id="{A177643A-0998-8A4E-8AFA-B1A8D3A6C33D}" type="slidenum">
              <a:rPr lang="en-US" smtClean="0"/>
              <a:t>‹#›</a:t>
            </a:fld>
            <a:endParaRPr lang="en-US"/>
          </a:p>
        </p:txBody>
      </p:sp>
    </p:spTree>
    <p:extLst>
      <p:ext uri="{BB962C8B-B14F-4D97-AF65-F5344CB8AC3E}">
        <p14:creationId xmlns:p14="http://schemas.microsoft.com/office/powerpoint/2010/main" val="861917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D636B-7767-4F42-9BB7-50BC9AF7006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D1FE0EB-CFDD-AE4C-B143-74FD2E28D77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F3C41AC-5EA6-7346-BDF2-E784A06CC2F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94A9DF1-984F-BE45-B444-ABCA503F29E6}"/>
              </a:ext>
            </a:extLst>
          </p:cNvPr>
          <p:cNvSpPr>
            <a:spLocks noGrp="1"/>
          </p:cNvSpPr>
          <p:nvPr>
            <p:ph type="dt" sz="half" idx="10"/>
          </p:nvPr>
        </p:nvSpPr>
        <p:spPr/>
        <p:txBody>
          <a:bodyPr/>
          <a:lstStyle/>
          <a:p>
            <a:fld id="{EA6299DF-87E9-EB43-97F2-27864B477067}" type="datetimeFigureOut">
              <a:rPr lang="en-US" smtClean="0"/>
              <a:t>11/30/2020</a:t>
            </a:fld>
            <a:endParaRPr lang="en-US"/>
          </a:p>
        </p:txBody>
      </p:sp>
      <p:sp>
        <p:nvSpPr>
          <p:cNvPr id="6" name="Footer Placeholder 5">
            <a:extLst>
              <a:ext uri="{FF2B5EF4-FFF2-40B4-BE49-F238E27FC236}">
                <a16:creationId xmlns:a16="http://schemas.microsoft.com/office/drawing/2014/main" id="{0F2397C1-78D3-9A40-8BC9-C03236F480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907836-1432-4A4A-8EB8-C31CD03990AD}"/>
              </a:ext>
            </a:extLst>
          </p:cNvPr>
          <p:cNvSpPr>
            <a:spLocks noGrp="1"/>
          </p:cNvSpPr>
          <p:nvPr>
            <p:ph type="sldNum" sz="quarter" idx="12"/>
          </p:nvPr>
        </p:nvSpPr>
        <p:spPr/>
        <p:txBody>
          <a:bodyPr/>
          <a:lstStyle/>
          <a:p>
            <a:fld id="{A177643A-0998-8A4E-8AFA-B1A8D3A6C33D}" type="slidenum">
              <a:rPr lang="en-US" smtClean="0"/>
              <a:t>‹#›</a:t>
            </a:fld>
            <a:endParaRPr lang="en-US"/>
          </a:p>
        </p:txBody>
      </p:sp>
    </p:spTree>
    <p:extLst>
      <p:ext uri="{BB962C8B-B14F-4D97-AF65-F5344CB8AC3E}">
        <p14:creationId xmlns:p14="http://schemas.microsoft.com/office/powerpoint/2010/main" val="2478851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59EAA-6DFD-4D42-91C5-1B0A304B6FE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5F1CA61-21F2-B942-9AC6-134D544C2F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C92E586-9078-614A-9866-2D12BE6B4A7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EA24D9C-D154-4F48-AB83-BD71E24CF2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34DB59E-38E9-CD44-82F1-A3159A4E0EB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316065C1-C7F8-2743-8A2C-14F24591DCE8}"/>
              </a:ext>
            </a:extLst>
          </p:cNvPr>
          <p:cNvSpPr>
            <a:spLocks noGrp="1"/>
          </p:cNvSpPr>
          <p:nvPr>
            <p:ph type="dt" sz="half" idx="10"/>
          </p:nvPr>
        </p:nvSpPr>
        <p:spPr/>
        <p:txBody>
          <a:bodyPr/>
          <a:lstStyle/>
          <a:p>
            <a:fld id="{EA6299DF-87E9-EB43-97F2-27864B477067}" type="datetimeFigureOut">
              <a:rPr lang="en-US" smtClean="0"/>
              <a:t>11/30/2020</a:t>
            </a:fld>
            <a:endParaRPr lang="en-US"/>
          </a:p>
        </p:txBody>
      </p:sp>
      <p:sp>
        <p:nvSpPr>
          <p:cNvPr id="8" name="Footer Placeholder 7">
            <a:extLst>
              <a:ext uri="{FF2B5EF4-FFF2-40B4-BE49-F238E27FC236}">
                <a16:creationId xmlns:a16="http://schemas.microsoft.com/office/drawing/2014/main" id="{D971C05B-A1C7-5045-B23B-9CD50587F0B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A2AF51-9FD4-E145-85B2-0759A56D2E85}"/>
              </a:ext>
            </a:extLst>
          </p:cNvPr>
          <p:cNvSpPr>
            <a:spLocks noGrp="1"/>
          </p:cNvSpPr>
          <p:nvPr>
            <p:ph type="sldNum" sz="quarter" idx="12"/>
          </p:nvPr>
        </p:nvSpPr>
        <p:spPr/>
        <p:txBody>
          <a:bodyPr/>
          <a:lstStyle/>
          <a:p>
            <a:fld id="{A177643A-0998-8A4E-8AFA-B1A8D3A6C33D}" type="slidenum">
              <a:rPr lang="en-US" smtClean="0"/>
              <a:t>‹#›</a:t>
            </a:fld>
            <a:endParaRPr lang="en-US"/>
          </a:p>
        </p:txBody>
      </p:sp>
    </p:spTree>
    <p:extLst>
      <p:ext uri="{BB962C8B-B14F-4D97-AF65-F5344CB8AC3E}">
        <p14:creationId xmlns:p14="http://schemas.microsoft.com/office/powerpoint/2010/main" val="1215100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1B39A-06DF-F748-8E2B-5555D0EB538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B18887F-26CB-8F48-9878-9EDB78109823}"/>
              </a:ext>
            </a:extLst>
          </p:cNvPr>
          <p:cNvSpPr>
            <a:spLocks noGrp="1"/>
          </p:cNvSpPr>
          <p:nvPr>
            <p:ph type="dt" sz="half" idx="10"/>
          </p:nvPr>
        </p:nvSpPr>
        <p:spPr/>
        <p:txBody>
          <a:bodyPr/>
          <a:lstStyle/>
          <a:p>
            <a:fld id="{EA6299DF-87E9-EB43-97F2-27864B477067}" type="datetimeFigureOut">
              <a:rPr lang="en-US" smtClean="0"/>
              <a:t>11/30/2020</a:t>
            </a:fld>
            <a:endParaRPr lang="en-US"/>
          </a:p>
        </p:txBody>
      </p:sp>
      <p:sp>
        <p:nvSpPr>
          <p:cNvPr id="4" name="Footer Placeholder 3">
            <a:extLst>
              <a:ext uri="{FF2B5EF4-FFF2-40B4-BE49-F238E27FC236}">
                <a16:creationId xmlns:a16="http://schemas.microsoft.com/office/drawing/2014/main" id="{3570DF99-D4AD-384D-9F26-FCA508F4EB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7A8FB7-4209-DD49-A969-85577CAB8ECA}"/>
              </a:ext>
            </a:extLst>
          </p:cNvPr>
          <p:cNvSpPr>
            <a:spLocks noGrp="1"/>
          </p:cNvSpPr>
          <p:nvPr>
            <p:ph type="sldNum" sz="quarter" idx="12"/>
          </p:nvPr>
        </p:nvSpPr>
        <p:spPr/>
        <p:txBody>
          <a:bodyPr/>
          <a:lstStyle/>
          <a:p>
            <a:fld id="{A177643A-0998-8A4E-8AFA-B1A8D3A6C33D}" type="slidenum">
              <a:rPr lang="en-US" smtClean="0"/>
              <a:t>‹#›</a:t>
            </a:fld>
            <a:endParaRPr lang="en-US"/>
          </a:p>
        </p:txBody>
      </p:sp>
    </p:spTree>
    <p:extLst>
      <p:ext uri="{BB962C8B-B14F-4D97-AF65-F5344CB8AC3E}">
        <p14:creationId xmlns:p14="http://schemas.microsoft.com/office/powerpoint/2010/main" val="4238134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CC66E2-06EA-F24D-8D21-5BA149D077D7}"/>
              </a:ext>
            </a:extLst>
          </p:cNvPr>
          <p:cNvSpPr>
            <a:spLocks noGrp="1"/>
          </p:cNvSpPr>
          <p:nvPr>
            <p:ph type="dt" sz="half" idx="10"/>
          </p:nvPr>
        </p:nvSpPr>
        <p:spPr/>
        <p:txBody>
          <a:bodyPr/>
          <a:lstStyle/>
          <a:p>
            <a:fld id="{EA6299DF-87E9-EB43-97F2-27864B477067}" type="datetimeFigureOut">
              <a:rPr lang="en-US" smtClean="0"/>
              <a:t>11/30/2020</a:t>
            </a:fld>
            <a:endParaRPr lang="en-US"/>
          </a:p>
        </p:txBody>
      </p:sp>
      <p:sp>
        <p:nvSpPr>
          <p:cNvPr id="3" name="Footer Placeholder 2">
            <a:extLst>
              <a:ext uri="{FF2B5EF4-FFF2-40B4-BE49-F238E27FC236}">
                <a16:creationId xmlns:a16="http://schemas.microsoft.com/office/drawing/2014/main" id="{5734A272-73F0-CF4F-8CF8-FB929F9E23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3787C5-6E7D-FF4C-987D-DCC4221FA2A2}"/>
              </a:ext>
            </a:extLst>
          </p:cNvPr>
          <p:cNvSpPr>
            <a:spLocks noGrp="1"/>
          </p:cNvSpPr>
          <p:nvPr>
            <p:ph type="sldNum" sz="quarter" idx="12"/>
          </p:nvPr>
        </p:nvSpPr>
        <p:spPr/>
        <p:txBody>
          <a:bodyPr/>
          <a:lstStyle/>
          <a:p>
            <a:fld id="{A177643A-0998-8A4E-8AFA-B1A8D3A6C33D}" type="slidenum">
              <a:rPr lang="en-US" smtClean="0"/>
              <a:t>‹#›</a:t>
            </a:fld>
            <a:endParaRPr lang="en-US"/>
          </a:p>
        </p:txBody>
      </p:sp>
    </p:spTree>
    <p:extLst>
      <p:ext uri="{BB962C8B-B14F-4D97-AF65-F5344CB8AC3E}">
        <p14:creationId xmlns:p14="http://schemas.microsoft.com/office/powerpoint/2010/main" val="2925708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58BFC-6252-A347-9D26-3D22A4C59D0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2EF588C-087C-8144-84D7-B7021AAC39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271CD4B8-E0D3-9643-83BF-391DD13ED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342E2DB-9E4C-514A-A8F7-0C18662E91D0}"/>
              </a:ext>
            </a:extLst>
          </p:cNvPr>
          <p:cNvSpPr>
            <a:spLocks noGrp="1"/>
          </p:cNvSpPr>
          <p:nvPr>
            <p:ph type="dt" sz="half" idx="10"/>
          </p:nvPr>
        </p:nvSpPr>
        <p:spPr/>
        <p:txBody>
          <a:bodyPr/>
          <a:lstStyle/>
          <a:p>
            <a:fld id="{EA6299DF-87E9-EB43-97F2-27864B477067}" type="datetimeFigureOut">
              <a:rPr lang="en-US" smtClean="0"/>
              <a:t>11/30/2020</a:t>
            </a:fld>
            <a:endParaRPr lang="en-US"/>
          </a:p>
        </p:txBody>
      </p:sp>
      <p:sp>
        <p:nvSpPr>
          <p:cNvPr id="6" name="Footer Placeholder 5">
            <a:extLst>
              <a:ext uri="{FF2B5EF4-FFF2-40B4-BE49-F238E27FC236}">
                <a16:creationId xmlns:a16="http://schemas.microsoft.com/office/drawing/2014/main" id="{85CB873E-1219-9940-AF85-8CD82DB6A6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C06641-DE98-734C-A2AB-F0628B90C197}"/>
              </a:ext>
            </a:extLst>
          </p:cNvPr>
          <p:cNvSpPr>
            <a:spLocks noGrp="1"/>
          </p:cNvSpPr>
          <p:nvPr>
            <p:ph type="sldNum" sz="quarter" idx="12"/>
          </p:nvPr>
        </p:nvSpPr>
        <p:spPr/>
        <p:txBody>
          <a:bodyPr/>
          <a:lstStyle/>
          <a:p>
            <a:fld id="{A177643A-0998-8A4E-8AFA-B1A8D3A6C33D}" type="slidenum">
              <a:rPr lang="en-US" smtClean="0"/>
              <a:t>‹#›</a:t>
            </a:fld>
            <a:endParaRPr lang="en-US"/>
          </a:p>
        </p:txBody>
      </p:sp>
    </p:spTree>
    <p:extLst>
      <p:ext uri="{BB962C8B-B14F-4D97-AF65-F5344CB8AC3E}">
        <p14:creationId xmlns:p14="http://schemas.microsoft.com/office/powerpoint/2010/main" val="3689717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C0D0D-535B-1046-909C-969275558DA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92904EC-1C98-DC42-A2D3-AAE630D56C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2DE81E9-AC8C-444B-9158-CFA066D8F1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6BD8826-BEB1-2B4A-899A-BB27CB45FAEC}"/>
              </a:ext>
            </a:extLst>
          </p:cNvPr>
          <p:cNvSpPr>
            <a:spLocks noGrp="1"/>
          </p:cNvSpPr>
          <p:nvPr>
            <p:ph type="dt" sz="half" idx="10"/>
          </p:nvPr>
        </p:nvSpPr>
        <p:spPr/>
        <p:txBody>
          <a:bodyPr/>
          <a:lstStyle/>
          <a:p>
            <a:fld id="{EA6299DF-87E9-EB43-97F2-27864B477067}" type="datetimeFigureOut">
              <a:rPr lang="en-US" smtClean="0"/>
              <a:t>11/30/2020</a:t>
            </a:fld>
            <a:endParaRPr lang="en-US"/>
          </a:p>
        </p:txBody>
      </p:sp>
      <p:sp>
        <p:nvSpPr>
          <p:cNvPr id="6" name="Footer Placeholder 5">
            <a:extLst>
              <a:ext uri="{FF2B5EF4-FFF2-40B4-BE49-F238E27FC236}">
                <a16:creationId xmlns:a16="http://schemas.microsoft.com/office/drawing/2014/main" id="{BF08AA20-9A38-074A-889E-9E978801FC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A3A6EF-9F81-5D42-A6BD-748DC3558283}"/>
              </a:ext>
            </a:extLst>
          </p:cNvPr>
          <p:cNvSpPr>
            <a:spLocks noGrp="1"/>
          </p:cNvSpPr>
          <p:nvPr>
            <p:ph type="sldNum" sz="quarter" idx="12"/>
          </p:nvPr>
        </p:nvSpPr>
        <p:spPr/>
        <p:txBody>
          <a:bodyPr/>
          <a:lstStyle/>
          <a:p>
            <a:fld id="{A177643A-0998-8A4E-8AFA-B1A8D3A6C33D}" type="slidenum">
              <a:rPr lang="en-US" smtClean="0"/>
              <a:t>‹#›</a:t>
            </a:fld>
            <a:endParaRPr lang="en-US"/>
          </a:p>
        </p:txBody>
      </p:sp>
    </p:spTree>
    <p:extLst>
      <p:ext uri="{BB962C8B-B14F-4D97-AF65-F5344CB8AC3E}">
        <p14:creationId xmlns:p14="http://schemas.microsoft.com/office/powerpoint/2010/main" val="28110519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AB8BCC-C510-884D-9D7E-7B5F9E6F44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524DABF-BE9E-5F44-A04E-8BE3D37C8B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93FE89-4547-FF4B-A041-FA482E4A0E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6299DF-87E9-EB43-97F2-27864B477067}" type="datetimeFigureOut">
              <a:rPr lang="en-US" smtClean="0"/>
              <a:t>11/30/2020</a:t>
            </a:fld>
            <a:endParaRPr lang="en-US"/>
          </a:p>
        </p:txBody>
      </p:sp>
      <p:sp>
        <p:nvSpPr>
          <p:cNvPr id="5" name="Footer Placeholder 4">
            <a:extLst>
              <a:ext uri="{FF2B5EF4-FFF2-40B4-BE49-F238E27FC236}">
                <a16:creationId xmlns:a16="http://schemas.microsoft.com/office/drawing/2014/main" id="{588A458E-F8E8-BC43-8015-73E7E7A456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AD35C4-0BC6-924C-A160-0FBC8D9A03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77643A-0998-8A4E-8AFA-B1A8D3A6C33D}" type="slidenum">
              <a:rPr lang="en-US" smtClean="0"/>
              <a:t>‹#›</a:t>
            </a:fld>
            <a:endParaRPr lang="en-US"/>
          </a:p>
        </p:txBody>
      </p:sp>
    </p:spTree>
    <p:extLst>
      <p:ext uri="{BB962C8B-B14F-4D97-AF65-F5344CB8AC3E}">
        <p14:creationId xmlns:p14="http://schemas.microsoft.com/office/powerpoint/2010/main" val="8372417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hyperlink" Target="https://youtu.be/ZE3XLFk9e2Q" TargetMode="External"/><Relationship Id="rId18" Type="http://schemas.openxmlformats.org/officeDocument/2006/relationships/image" Target="../media/image9.jpeg"/><Relationship Id="rId26" Type="http://schemas.openxmlformats.org/officeDocument/2006/relationships/image" Target="../media/image13.jpeg"/><Relationship Id="rId3" Type="http://schemas.openxmlformats.org/officeDocument/2006/relationships/hyperlink" Target="https://youtu.be/F0XlTCysUEo" TargetMode="External"/><Relationship Id="rId21" Type="http://schemas.openxmlformats.org/officeDocument/2006/relationships/hyperlink" Target="https://www.lincoln.ac.uk/home/portals/parentszone/" TargetMode="External"/><Relationship Id="rId7" Type="http://schemas.openxmlformats.org/officeDocument/2006/relationships/hyperlink" Target="https://youtu.be/CWfPPR2cl3Q" TargetMode="External"/><Relationship Id="rId12" Type="http://schemas.openxmlformats.org/officeDocument/2006/relationships/image" Target="../media/image6.jpeg"/><Relationship Id="rId17" Type="http://schemas.openxmlformats.org/officeDocument/2006/relationships/hyperlink" Target="https://www.lincoln.ac.uk/home/studywithus/findacourse/?l=ug" TargetMode="External"/><Relationship Id="rId25" Type="http://schemas.openxmlformats.org/officeDocument/2006/relationships/hyperlink" Target="https://www.lincoln.ac.uk/home/studywithus/chatwithourstudents/" TargetMode="External"/><Relationship Id="rId2" Type="http://schemas.openxmlformats.org/officeDocument/2006/relationships/image" Target="../media/image1.png"/><Relationship Id="rId16" Type="http://schemas.openxmlformats.org/officeDocument/2006/relationships/image" Target="../media/image8.jpg"/><Relationship Id="rId20" Type="http://schemas.openxmlformats.org/officeDocument/2006/relationships/image" Target="../media/image10.jpeg"/><Relationship Id="rId1" Type="http://schemas.openxmlformats.org/officeDocument/2006/relationships/slideLayout" Target="../slideLayouts/slideLayout1.xml"/><Relationship Id="rId6" Type="http://schemas.openxmlformats.org/officeDocument/2006/relationships/image" Target="../media/image3.jpeg"/><Relationship Id="rId11" Type="http://schemas.openxmlformats.org/officeDocument/2006/relationships/hyperlink" Target="https://youtu.be/u_BjdjVFUcM" TargetMode="External"/><Relationship Id="rId24" Type="http://schemas.openxmlformats.org/officeDocument/2006/relationships/image" Target="../media/image12.jpeg"/><Relationship Id="rId5" Type="http://schemas.openxmlformats.org/officeDocument/2006/relationships/hyperlink" Target="https://youtu.be/yh83bxQ5sLY" TargetMode="External"/><Relationship Id="rId15" Type="http://schemas.openxmlformats.org/officeDocument/2006/relationships/hyperlink" Target="https://www.lincoln.ac.uk/home/" TargetMode="External"/><Relationship Id="rId23" Type="http://schemas.openxmlformats.org/officeDocument/2006/relationships/hyperlink" Target="https://www.lincoln.ac.uk/home/lincoln-on-demand/#personalised-intro" TargetMode="External"/><Relationship Id="rId28" Type="http://schemas.openxmlformats.org/officeDocument/2006/relationships/image" Target="../media/image14.jpeg"/><Relationship Id="rId10" Type="http://schemas.openxmlformats.org/officeDocument/2006/relationships/image" Target="../media/image5.jpeg"/><Relationship Id="rId19" Type="http://schemas.openxmlformats.org/officeDocument/2006/relationships/hyperlink" Target="https://www.lincoln.ac.uk/home/studywithus/opendaysandvisits/undergraduateopendays/" TargetMode="External"/><Relationship Id="rId4" Type="http://schemas.openxmlformats.org/officeDocument/2006/relationships/image" Target="../media/image2.jpeg"/><Relationship Id="rId9" Type="http://schemas.openxmlformats.org/officeDocument/2006/relationships/hyperlink" Target="https://www.lincoln.ac.uk/home/prospectus/" TargetMode="External"/><Relationship Id="rId14" Type="http://schemas.openxmlformats.org/officeDocument/2006/relationships/image" Target="../media/image7.jpeg"/><Relationship Id="rId22" Type="http://schemas.openxmlformats.org/officeDocument/2006/relationships/image" Target="../media/image11.jpeg"/><Relationship Id="rId27" Type="http://schemas.openxmlformats.org/officeDocument/2006/relationships/hyperlink" Target="https://www.lincoln.ac.uk/home/studywithus/scholarshipsandbursari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076D419-3DC6-480E-9A68-4439649B91D6}"/>
              </a:ext>
            </a:extLst>
          </p:cNvPr>
          <p:cNvSpPr txBox="1"/>
          <p:nvPr/>
        </p:nvSpPr>
        <p:spPr>
          <a:xfrm>
            <a:off x="411060" y="260059"/>
            <a:ext cx="8254767" cy="1661993"/>
          </a:xfrm>
          <a:prstGeom prst="rect">
            <a:avLst/>
          </a:prstGeom>
          <a:noFill/>
        </p:spPr>
        <p:txBody>
          <a:bodyPr wrap="square" rtlCol="0">
            <a:spAutoFit/>
          </a:bodyPr>
          <a:lstStyle/>
          <a:p>
            <a:r>
              <a:rPr lang="en-GB" sz="1400" dirty="0">
                <a:solidFill>
                  <a:schemeClr val="bg1"/>
                </a:solidFill>
              </a:rPr>
              <a:t>There are many great reasons why our students and staff are proud of the University of Lincoln, including our award-winning teaching, world-leading research, and close links with industry. Situated in the heart of a beautiful and historic city, we are the Modern University of the Year in </a:t>
            </a:r>
            <a:r>
              <a:rPr lang="en-GB" sz="1400" i="1" dirty="0">
                <a:solidFill>
                  <a:schemeClr val="bg1"/>
                </a:solidFill>
              </a:rPr>
              <a:t>The Times and The Sunday Times Good University Guide 2021</a:t>
            </a:r>
            <a:r>
              <a:rPr lang="en-GB" sz="1400" dirty="0">
                <a:solidFill>
                  <a:schemeClr val="bg1"/>
                </a:solidFill>
              </a:rPr>
              <a:t>. Employers are increasingly looking for individuals who can make a difference in today’s global workplace. With our expert staff, modern facilities, close links with business, and pioneering research we aim to provide the tools you need to achieve your career aspirations.</a:t>
            </a:r>
          </a:p>
          <a:p>
            <a:endParaRPr lang="en-GB" dirty="0"/>
          </a:p>
        </p:txBody>
      </p:sp>
      <p:pic>
        <p:nvPicPr>
          <p:cNvPr id="9" name="Picture 8" descr="A picture containing person, person, person, standing&#10;&#10;Description automatically generated">
            <a:hlinkClick r:id="rId3"/>
            <a:extLst>
              <a:ext uri="{FF2B5EF4-FFF2-40B4-BE49-F238E27FC236}">
                <a16:creationId xmlns:a16="http://schemas.microsoft.com/office/drawing/2014/main" id="{62E63A0C-4644-4E20-ACB7-C5F1DCCC9249}"/>
              </a:ext>
            </a:extLst>
          </p:cNvPr>
          <p:cNvPicPr/>
          <p:nvPr/>
        </p:nvPicPr>
        <p:blipFill>
          <a:blip r:embed="rId4" cstate="print">
            <a:extLst>
              <a:ext uri="{28A0092B-C50C-407E-A947-70E740481C1C}">
                <a14:useLocalDpi xmlns:a14="http://schemas.microsoft.com/office/drawing/2010/main"/>
              </a:ext>
            </a:extLst>
          </a:blip>
          <a:stretch>
            <a:fillRect/>
          </a:stretch>
        </p:blipFill>
        <p:spPr>
          <a:xfrm>
            <a:off x="988084" y="1854628"/>
            <a:ext cx="1084858" cy="853098"/>
          </a:xfrm>
          <a:prstGeom prst="rect">
            <a:avLst/>
          </a:prstGeom>
          <a:ln>
            <a:solidFill>
              <a:schemeClr val="bg1"/>
            </a:solidFill>
          </a:ln>
        </p:spPr>
      </p:pic>
      <p:sp>
        <p:nvSpPr>
          <p:cNvPr id="10" name="Text Box 6">
            <a:extLst>
              <a:ext uri="{FF2B5EF4-FFF2-40B4-BE49-F238E27FC236}">
                <a16:creationId xmlns:a16="http://schemas.microsoft.com/office/drawing/2014/main" id="{52E73455-8DF4-4F2B-815C-2E46D3F6FC00}"/>
              </a:ext>
            </a:extLst>
          </p:cNvPr>
          <p:cNvSpPr txBox="1"/>
          <p:nvPr/>
        </p:nvSpPr>
        <p:spPr>
          <a:xfrm>
            <a:off x="1003113" y="2803440"/>
            <a:ext cx="1084858" cy="338687"/>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Be the </a:t>
            </a:r>
            <a:r>
              <a:rPr lang="en-GB" sz="1100" kern="0" dirty="0">
                <a:solidFill>
                  <a:schemeClr val="bg1"/>
                </a:solidFill>
                <a:latin typeface="Arial" panose="020B0604020202020204" pitchFamily="34" charset="0"/>
                <a:ea typeface="Calibri" panose="020F0502020204030204" pitchFamily="34" charset="0"/>
                <a:cs typeface="Times New Roman" panose="02020603050405020304" pitchFamily="18" charset="0"/>
              </a:rPr>
              <a:t>c</a:t>
            </a:r>
            <a:r>
              <a:rPr kumimoji="0" lang="en-GB" sz="1100" b="0" i="0" u="none" strike="noStrike" kern="0" cap="none" spc="0" normalizeH="0" baseline="0" noProof="0" dirty="0" err="1">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hange</a:t>
            </a: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 at Lincoln</a:t>
            </a:r>
            <a:endParaRPr kumimoji="0" lang="en-GB" sz="11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A view of a city&#10;&#10;Description automatically generated">
            <a:hlinkClick r:id="rId5"/>
            <a:extLst>
              <a:ext uri="{FF2B5EF4-FFF2-40B4-BE49-F238E27FC236}">
                <a16:creationId xmlns:a16="http://schemas.microsoft.com/office/drawing/2014/main" id="{774484F0-046D-46E4-9B34-CAA8E25CABC5}"/>
              </a:ext>
            </a:extLst>
          </p:cNvPr>
          <p:cNvPicPr/>
          <p:nvPr/>
        </p:nvPicPr>
        <p:blipFill>
          <a:blip r:embed="rId6" cstate="print">
            <a:extLst>
              <a:ext uri="{28A0092B-C50C-407E-A947-70E740481C1C}">
                <a14:useLocalDpi xmlns:a14="http://schemas.microsoft.com/office/drawing/2010/main"/>
              </a:ext>
            </a:extLst>
          </a:blip>
          <a:stretch>
            <a:fillRect/>
          </a:stretch>
        </p:blipFill>
        <p:spPr>
          <a:xfrm>
            <a:off x="2462644" y="2069526"/>
            <a:ext cx="1084858" cy="853098"/>
          </a:xfrm>
          <a:prstGeom prst="rect">
            <a:avLst/>
          </a:prstGeom>
          <a:ln>
            <a:solidFill>
              <a:schemeClr val="bg1"/>
            </a:solidFill>
          </a:ln>
        </p:spPr>
      </p:pic>
      <p:sp>
        <p:nvSpPr>
          <p:cNvPr id="12" name="Text Box 8">
            <a:extLst>
              <a:ext uri="{FF2B5EF4-FFF2-40B4-BE49-F238E27FC236}">
                <a16:creationId xmlns:a16="http://schemas.microsoft.com/office/drawing/2014/main" id="{4E72D0C8-BEFE-4339-99BC-5352AD146B3C}"/>
              </a:ext>
            </a:extLst>
          </p:cNvPr>
          <p:cNvSpPr txBox="1"/>
          <p:nvPr/>
        </p:nvSpPr>
        <p:spPr>
          <a:xfrm>
            <a:off x="2477674" y="3026816"/>
            <a:ext cx="1069828" cy="210951"/>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Campus Tour</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3" name="Picture 12" descr="A person sitting at a desk in a room&#10;&#10;Description automatically generated">
            <a:hlinkClick r:id="rId7"/>
            <a:extLst>
              <a:ext uri="{FF2B5EF4-FFF2-40B4-BE49-F238E27FC236}">
                <a16:creationId xmlns:a16="http://schemas.microsoft.com/office/drawing/2014/main" id="{EFE3B7EE-0EF0-4932-95A8-28942C845ED3}"/>
              </a:ext>
            </a:extLst>
          </p:cNvPr>
          <p:cNvPicPr/>
          <p:nvPr/>
        </p:nvPicPr>
        <p:blipFill>
          <a:blip r:embed="rId8" cstate="print">
            <a:extLst>
              <a:ext uri="{28A0092B-C50C-407E-A947-70E740481C1C}">
                <a14:useLocalDpi xmlns:a14="http://schemas.microsoft.com/office/drawing/2010/main"/>
              </a:ext>
            </a:extLst>
          </a:blip>
          <a:stretch>
            <a:fillRect/>
          </a:stretch>
        </p:blipFill>
        <p:spPr>
          <a:xfrm>
            <a:off x="3937204" y="1850826"/>
            <a:ext cx="1069828" cy="853098"/>
          </a:xfrm>
          <a:prstGeom prst="rect">
            <a:avLst/>
          </a:prstGeom>
          <a:ln>
            <a:solidFill>
              <a:schemeClr val="bg1"/>
            </a:solidFill>
          </a:ln>
        </p:spPr>
      </p:pic>
      <p:sp>
        <p:nvSpPr>
          <p:cNvPr id="14" name="Text Box 7">
            <a:extLst>
              <a:ext uri="{FF2B5EF4-FFF2-40B4-BE49-F238E27FC236}">
                <a16:creationId xmlns:a16="http://schemas.microsoft.com/office/drawing/2014/main" id="{E973123E-B823-449F-8552-C0E8B758329D}"/>
              </a:ext>
            </a:extLst>
          </p:cNvPr>
          <p:cNvSpPr txBox="1"/>
          <p:nvPr/>
        </p:nvSpPr>
        <p:spPr>
          <a:xfrm>
            <a:off x="3781617" y="2799388"/>
            <a:ext cx="1386921" cy="210951"/>
          </a:xfrm>
          <a:prstGeom prst="rect">
            <a:avLst/>
          </a:prstGeom>
          <a:solidFill>
            <a:schemeClr val="tx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1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Accommodation</a:t>
            </a:r>
            <a:endParaRPr lang="en-GB"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descr="Text&#10;&#10;Description automatically generated">
            <a:hlinkClick r:id="rId9"/>
            <a:extLst>
              <a:ext uri="{FF2B5EF4-FFF2-40B4-BE49-F238E27FC236}">
                <a16:creationId xmlns:a16="http://schemas.microsoft.com/office/drawing/2014/main" id="{CFF358BA-7490-422B-8426-5EA47A17B035}"/>
              </a:ext>
            </a:extLst>
          </p:cNvPr>
          <p:cNvPicPr/>
          <p:nvPr/>
        </p:nvPicPr>
        <p:blipFill rotWithShape="1">
          <a:blip r:embed="rId10" cstate="print">
            <a:extLst>
              <a:ext uri="{28A0092B-C50C-407E-A947-70E740481C1C}">
                <a14:useLocalDpi xmlns:a14="http://schemas.microsoft.com/office/drawing/2010/main"/>
              </a:ext>
            </a:extLst>
          </a:blip>
          <a:srcRect/>
          <a:stretch/>
        </p:blipFill>
        <p:spPr bwMode="auto">
          <a:xfrm>
            <a:off x="2462644" y="3667897"/>
            <a:ext cx="1069828" cy="853098"/>
          </a:xfrm>
          <a:prstGeom prst="rect">
            <a:avLst/>
          </a:prstGeom>
          <a:ln>
            <a:solidFill>
              <a:schemeClr val="bg1"/>
            </a:solidFill>
          </a:ln>
          <a:extLst>
            <a:ext uri="{53640926-AAD7-44D8-BBD7-CCE9431645EC}">
              <a14:shadowObscured xmlns:a14="http://schemas.microsoft.com/office/drawing/2010/main"/>
            </a:ext>
          </a:extLst>
        </p:spPr>
      </p:pic>
      <p:sp>
        <p:nvSpPr>
          <p:cNvPr id="16" name="Text Box 12">
            <a:extLst>
              <a:ext uri="{FF2B5EF4-FFF2-40B4-BE49-F238E27FC236}">
                <a16:creationId xmlns:a16="http://schemas.microsoft.com/office/drawing/2014/main" id="{1A9505E5-46AB-43EF-9947-4AF5F2D1BAAC}"/>
              </a:ext>
            </a:extLst>
          </p:cNvPr>
          <p:cNvSpPr txBox="1"/>
          <p:nvPr/>
        </p:nvSpPr>
        <p:spPr>
          <a:xfrm>
            <a:off x="2376279" y="4594695"/>
            <a:ext cx="1242557" cy="340881"/>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Your prospectus </a:t>
            </a:r>
            <a:endParaRPr kumimoji="0" lang="en-GB" sz="11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7" name="Picture 16" descr="A picture containing building, outdoor, bridge, water&#10;&#10;Description automatically generated">
            <a:hlinkClick r:id="rId11"/>
            <a:extLst>
              <a:ext uri="{FF2B5EF4-FFF2-40B4-BE49-F238E27FC236}">
                <a16:creationId xmlns:a16="http://schemas.microsoft.com/office/drawing/2014/main" id="{B7FE3A2E-CF62-48B0-83A1-D252AFCA6F71}"/>
              </a:ext>
            </a:extLst>
          </p:cNvPr>
          <p:cNvPicPr/>
          <p:nvPr/>
        </p:nvPicPr>
        <p:blipFill rotWithShape="1">
          <a:blip r:embed="rId12" cstate="print">
            <a:extLst>
              <a:ext uri="{28A0092B-C50C-407E-A947-70E740481C1C}">
                <a14:useLocalDpi xmlns:a14="http://schemas.microsoft.com/office/drawing/2010/main"/>
              </a:ext>
            </a:extLst>
          </a:blip>
          <a:srcRect/>
          <a:stretch/>
        </p:blipFill>
        <p:spPr bwMode="auto">
          <a:xfrm>
            <a:off x="5421225" y="2069526"/>
            <a:ext cx="1101865" cy="872474"/>
          </a:xfrm>
          <a:prstGeom prst="rect">
            <a:avLst/>
          </a:prstGeom>
          <a:ln>
            <a:solidFill>
              <a:schemeClr val="bg1"/>
            </a:solidFill>
          </a:ln>
          <a:extLst>
            <a:ext uri="{53640926-AAD7-44D8-BBD7-CCE9431645EC}">
              <a14:shadowObscured xmlns:a14="http://schemas.microsoft.com/office/drawing/2010/main"/>
            </a:ext>
          </a:extLst>
        </p:spPr>
      </p:pic>
      <p:sp>
        <p:nvSpPr>
          <p:cNvPr id="18" name="Text Box 18">
            <a:extLst>
              <a:ext uri="{FF2B5EF4-FFF2-40B4-BE49-F238E27FC236}">
                <a16:creationId xmlns:a16="http://schemas.microsoft.com/office/drawing/2014/main" id="{400FC19F-09AB-4460-97C1-5664199AFA61}"/>
              </a:ext>
            </a:extLst>
          </p:cNvPr>
          <p:cNvSpPr txBox="1"/>
          <p:nvPr/>
        </p:nvSpPr>
        <p:spPr>
          <a:xfrm>
            <a:off x="5433947" y="3019823"/>
            <a:ext cx="1089143" cy="214903"/>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Student Union </a:t>
            </a:r>
            <a:endParaRPr kumimoji="0" lang="en-GB" sz="11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9" name="Picture 18" descr="A person sitting at a table&#10;&#10;Description automatically generated">
            <a:hlinkClick r:id="rId13"/>
            <a:extLst>
              <a:ext uri="{FF2B5EF4-FFF2-40B4-BE49-F238E27FC236}">
                <a16:creationId xmlns:a16="http://schemas.microsoft.com/office/drawing/2014/main" id="{168C472E-7A10-4CEE-9158-F10B34F85144}"/>
              </a:ext>
            </a:extLst>
          </p:cNvPr>
          <p:cNvPicPr/>
          <p:nvPr/>
        </p:nvPicPr>
        <p:blipFill>
          <a:blip r:embed="rId14" cstate="print">
            <a:extLst>
              <a:ext uri="{28A0092B-C50C-407E-A947-70E740481C1C}">
                <a14:useLocalDpi xmlns:a14="http://schemas.microsoft.com/office/drawing/2010/main"/>
              </a:ext>
            </a:extLst>
          </a:blip>
          <a:stretch>
            <a:fillRect/>
          </a:stretch>
        </p:blipFill>
        <p:spPr>
          <a:xfrm>
            <a:off x="6885368" y="1850826"/>
            <a:ext cx="1101865" cy="872474"/>
          </a:xfrm>
          <a:prstGeom prst="rect">
            <a:avLst/>
          </a:prstGeom>
          <a:ln>
            <a:solidFill>
              <a:schemeClr val="bg1"/>
            </a:solidFill>
          </a:ln>
        </p:spPr>
      </p:pic>
      <p:sp>
        <p:nvSpPr>
          <p:cNvPr id="20" name="Text Box 14">
            <a:extLst>
              <a:ext uri="{FF2B5EF4-FFF2-40B4-BE49-F238E27FC236}">
                <a16:creationId xmlns:a16="http://schemas.microsoft.com/office/drawing/2014/main" id="{02B8085E-4C19-41AE-B1F0-1B2D4C44BE10}"/>
              </a:ext>
            </a:extLst>
          </p:cNvPr>
          <p:cNvSpPr txBox="1"/>
          <p:nvPr/>
        </p:nvSpPr>
        <p:spPr>
          <a:xfrm>
            <a:off x="6790260" y="2825424"/>
            <a:ext cx="1292080" cy="223682"/>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Student Support</a:t>
            </a:r>
            <a:endParaRPr kumimoji="0" lang="en-GB" sz="11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1" name="Picture 20" descr="A long bridge over a body of water&#10;&#10;Description automatically generated">
            <a:hlinkClick r:id="rId15"/>
            <a:extLst>
              <a:ext uri="{FF2B5EF4-FFF2-40B4-BE49-F238E27FC236}">
                <a16:creationId xmlns:a16="http://schemas.microsoft.com/office/drawing/2014/main" id="{E412CBBC-EA56-47D1-B4E4-847D7DBA7AB0}"/>
              </a:ext>
            </a:extLst>
          </p:cNvPr>
          <p:cNvPicPr/>
          <p:nvPr/>
        </p:nvPicPr>
        <p:blipFill>
          <a:blip r:embed="rId16" cstate="print">
            <a:extLst>
              <a:ext uri="{28A0092B-C50C-407E-A947-70E740481C1C}">
                <a14:useLocalDpi xmlns:a14="http://schemas.microsoft.com/office/drawing/2010/main"/>
              </a:ext>
            </a:extLst>
          </a:blip>
          <a:stretch>
            <a:fillRect/>
          </a:stretch>
        </p:blipFill>
        <p:spPr>
          <a:xfrm>
            <a:off x="9096244" y="2194187"/>
            <a:ext cx="2368550" cy="1581150"/>
          </a:xfrm>
          <a:prstGeom prst="rect">
            <a:avLst/>
          </a:prstGeom>
          <a:ln>
            <a:solidFill>
              <a:schemeClr val="bg1"/>
            </a:solidFill>
          </a:ln>
        </p:spPr>
      </p:pic>
      <p:sp>
        <p:nvSpPr>
          <p:cNvPr id="22" name="Text Box 20">
            <a:extLst>
              <a:ext uri="{FF2B5EF4-FFF2-40B4-BE49-F238E27FC236}">
                <a16:creationId xmlns:a16="http://schemas.microsoft.com/office/drawing/2014/main" id="{A5900FB1-F098-40EF-AED4-E622EB63BF21}"/>
              </a:ext>
            </a:extLst>
          </p:cNvPr>
          <p:cNvSpPr txBox="1"/>
          <p:nvPr/>
        </p:nvSpPr>
        <p:spPr>
          <a:xfrm>
            <a:off x="9096245" y="3836932"/>
            <a:ext cx="2368550" cy="265285"/>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University of Lincoln</a:t>
            </a:r>
            <a:endParaRPr kumimoji="0" lang="en-GB" sz="11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5" name="Picture 24" descr="A group of people looking at each other&#10;&#10;Description automatically generated">
            <a:hlinkClick r:id="rId17"/>
            <a:extLst>
              <a:ext uri="{FF2B5EF4-FFF2-40B4-BE49-F238E27FC236}">
                <a16:creationId xmlns:a16="http://schemas.microsoft.com/office/drawing/2014/main" id="{5B80A39C-A4A4-41DA-9C98-E2BF7A63FFA8}"/>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p:blipFill>
        <p:spPr>
          <a:xfrm>
            <a:off x="965561" y="3439509"/>
            <a:ext cx="1122410" cy="862786"/>
          </a:xfrm>
          <a:prstGeom prst="rect">
            <a:avLst/>
          </a:prstGeom>
          <a:ln>
            <a:solidFill>
              <a:schemeClr val="bg1"/>
            </a:solidFill>
          </a:ln>
        </p:spPr>
      </p:pic>
      <p:sp>
        <p:nvSpPr>
          <p:cNvPr id="26" name="Text Box 14">
            <a:extLst>
              <a:ext uri="{FF2B5EF4-FFF2-40B4-BE49-F238E27FC236}">
                <a16:creationId xmlns:a16="http://schemas.microsoft.com/office/drawing/2014/main" id="{0688FCB1-B73C-4AEC-9B21-B06F095750A1}"/>
              </a:ext>
            </a:extLst>
          </p:cNvPr>
          <p:cNvSpPr txBox="1"/>
          <p:nvPr/>
        </p:nvSpPr>
        <p:spPr>
          <a:xfrm>
            <a:off x="644933" y="4375995"/>
            <a:ext cx="1763666" cy="223682"/>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Find your course</a:t>
            </a:r>
            <a:endParaRPr kumimoji="0" lang="en-GB" sz="11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28" name="Picture 27" descr="A group of people walking down a street&#10;&#10;Description automatically generated">
            <a:hlinkClick r:id="rId19"/>
            <a:extLst>
              <a:ext uri="{FF2B5EF4-FFF2-40B4-BE49-F238E27FC236}">
                <a16:creationId xmlns:a16="http://schemas.microsoft.com/office/drawing/2014/main" id="{CAA57D75-9D4E-484C-A540-A5E27CE194BF}"/>
              </a:ext>
            </a:extLst>
          </p:cNvPr>
          <p:cNvPicPr>
            <a:picLocks noChangeAspect="1"/>
          </p:cNvPicPr>
          <p:nvPr/>
        </p:nvPicPr>
        <p:blipFill rotWithShape="1">
          <a:blip r:embed="rId20" cstate="print">
            <a:extLst>
              <a:ext uri="{28A0092B-C50C-407E-A947-70E740481C1C}">
                <a14:useLocalDpi xmlns:a14="http://schemas.microsoft.com/office/drawing/2010/main"/>
              </a:ext>
            </a:extLst>
          </a:blip>
          <a:srcRect/>
          <a:stretch/>
        </p:blipFill>
        <p:spPr>
          <a:xfrm>
            <a:off x="5419951" y="3658402"/>
            <a:ext cx="1124377" cy="872474"/>
          </a:xfrm>
          <a:prstGeom prst="rect">
            <a:avLst/>
          </a:prstGeom>
          <a:ln>
            <a:solidFill>
              <a:schemeClr val="bg1"/>
            </a:solidFill>
          </a:ln>
        </p:spPr>
      </p:pic>
      <p:sp>
        <p:nvSpPr>
          <p:cNvPr id="29" name="Text Box 14">
            <a:extLst>
              <a:ext uri="{FF2B5EF4-FFF2-40B4-BE49-F238E27FC236}">
                <a16:creationId xmlns:a16="http://schemas.microsoft.com/office/drawing/2014/main" id="{670B2747-12ED-47C3-925B-CE710EEA871B}"/>
              </a:ext>
            </a:extLst>
          </p:cNvPr>
          <p:cNvSpPr txBox="1"/>
          <p:nvPr/>
        </p:nvSpPr>
        <p:spPr>
          <a:xfrm>
            <a:off x="5442463" y="4585780"/>
            <a:ext cx="1101865" cy="368772"/>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Open days &amp; campus visits</a:t>
            </a:r>
            <a:endParaRPr kumimoji="0" lang="en-GB" sz="11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31" name="Picture 30" descr="A group of people holding a sign&#10;&#10;Description automatically generated">
            <a:hlinkClick r:id="rId21"/>
            <a:extLst>
              <a:ext uri="{FF2B5EF4-FFF2-40B4-BE49-F238E27FC236}">
                <a16:creationId xmlns:a16="http://schemas.microsoft.com/office/drawing/2014/main" id="{B8B1EFAB-5EC6-4E0F-A00E-D5FE9F128838}"/>
              </a:ext>
            </a:extLst>
          </p:cNvPr>
          <p:cNvPicPr>
            <a:picLocks noChangeAspect="1"/>
          </p:cNvPicPr>
          <p:nvPr/>
        </p:nvPicPr>
        <p:blipFill rotWithShape="1">
          <a:blip r:embed="rId22" cstate="print">
            <a:extLst>
              <a:ext uri="{28A0092B-C50C-407E-A947-70E740481C1C}">
                <a14:useLocalDpi xmlns:a14="http://schemas.microsoft.com/office/drawing/2010/main"/>
              </a:ext>
            </a:extLst>
          </a:blip>
          <a:srcRect/>
          <a:stretch/>
        </p:blipFill>
        <p:spPr>
          <a:xfrm>
            <a:off x="3907145" y="3446695"/>
            <a:ext cx="1124378" cy="847996"/>
          </a:xfrm>
          <a:prstGeom prst="rect">
            <a:avLst/>
          </a:prstGeom>
          <a:ln>
            <a:solidFill>
              <a:schemeClr val="bg1"/>
            </a:solidFill>
          </a:ln>
        </p:spPr>
      </p:pic>
      <p:sp>
        <p:nvSpPr>
          <p:cNvPr id="32" name="Text Box 14">
            <a:extLst>
              <a:ext uri="{FF2B5EF4-FFF2-40B4-BE49-F238E27FC236}">
                <a16:creationId xmlns:a16="http://schemas.microsoft.com/office/drawing/2014/main" id="{40AB8323-B4AE-4E77-B2B1-7A931BE57DE3}"/>
              </a:ext>
            </a:extLst>
          </p:cNvPr>
          <p:cNvSpPr txBox="1"/>
          <p:nvPr/>
        </p:nvSpPr>
        <p:spPr>
          <a:xfrm>
            <a:off x="3929658" y="4375995"/>
            <a:ext cx="1101865" cy="223682"/>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Parents’ Zone</a:t>
            </a:r>
            <a:endParaRPr kumimoji="0" lang="en-GB" sz="11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36" name="Picture 35" descr="A picture containing logo&#10;&#10;Description automatically generated">
            <a:hlinkClick r:id="rId23"/>
            <a:extLst>
              <a:ext uri="{FF2B5EF4-FFF2-40B4-BE49-F238E27FC236}">
                <a16:creationId xmlns:a16="http://schemas.microsoft.com/office/drawing/2014/main" id="{446DE7A0-84F0-4AD8-81FE-D3528FCEEDBB}"/>
              </a:ext>
            </a:extLst>
          </p:cNvPr>
          <p:cNvPicPr>
            <a:picLocks noChangeAspect="1"/>
          </p:cNvPicPr>
          <p:nvPr/>
        </p:nvPicPr>
        <p:blipFill>
          <a:blip r:embed="rId24" cstate="print">
            <a:extLst>
              <a:ext uri="{28A0092B-C50C-407E-A947-70E740481C1C}">
                <a14:useLocalDpi xmlns:a14="http://schemas.microsoft.com/office/drawing/2010/main"/>
              </a:ext>
            </a:extLst>
          </a:blip>
          <a:stretch>
            <a:fillRect/>
          </a:stretch>
        </p:blipFill>
        <p:spPr>
          <a:xfrm>
            <a:off x="6446520" y="5168448"/>
            <a:ext cx="1152507" cy="891980"/>
          </a:xfrm>
          <a:prstGeom prst="rect">
            <a:avLst/>
          </a:prstGeom>
          <a:ln>
            <a:solidFill>
              <a:schemeClr val="bg1"/>
            </a:solidFill>
          </a:ln>
        </p:spPr>
      </p:pic>
      <p:sp>
        <p:nvSpPr>
          <p:cNvPr id="37" name="Text Box 14">
            <a:extLst>
              <a:ext uri="{FF2B5EF4-FFF2-40B4-BE49-F238E27FC236}">
                <a16:creationId xmlns:a16="http://schemas.microsoft.com/office/drawing/2014/main" id="{A42F36A9-45CB-453D-BFE2-E7212C81E0A2}"/>
              </a:ext>
            </a:extLst>
          </p:cNvPr>
          <p:cNvSpPr txBox="1"/>
          <p:nvPr/>
        </p:nvSpPr>
        <p:spPr>
          <a:xfrm>
            <a:off x="6313222" y="6086922"/>
            <a:ext cx="1419102" cy="223682"/>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Lincoln on Demand</a:t>
            </a:r>
            <a:endParaRPr kumimoji="0" lang="en-GB" sz="11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39" name="Picture 38" descr="A person smiling for the camera&#10;&#10;Description automatically generated">
            <a:hlinkClick r:id="rId25"/>
            <a:extLst>
              <a:ext uri="{FF2B5EF4-FFF2-40B4-BE49-F238E27FC236}">
                <a16:creationId xmlns:a16="http://schemas.microsoft.com/office/drawing/2014/main" id="{E7D95635-6D0C-4410-8527-7B7978690F25}"/>
              </a:ext>
            </a:extLst>
          </p:cNvPr>
          <p:cNvPicPr>
            <a:picLocks noChangeAspect="1"/>
          </p:cNvPicPr>
          <p:nvPr/>
        </p:nvPicPr>
        <p:blipFill rotWithShape="1">
          <a:blip r:embed="rId26" cstate="print">
            <a:extLst>
              <a:ext uri="{28A0092B-C50C-407E-A947-70E740481C1C}">
                <a14:useLocalDpi xmlns:a14="http://schemas.microsoft.com/office/drawing/2010/main"/>
              </a:ext>
            </a:extLst>
          </a:blip>
          <a:srcRect t="-1095"/>
          <a:stretch/>
        </p:blipFill>
        <p:spPr>
          <a:xfrm>
            <a:off x="4888963" y="5168448"/>
            <a:ext cx="1115046" cy="862593"/>
          </a:xfrm>
          <a:prstGeom prst="rect">
            <a:avLst/>
          </a:prstGeom>
          <a:ln>
            <a:solidFill>
              <a:schemeClr val="bg1"/>
            </a:solidFill>
          </a:ln>
        </p:spPr>
      </p:pic>
      <p:sp>
        <p:nvSpPr>
          <p:cNvPr id="40" name="Text Box 14">
            <a:extLst>
              <a:ext uri="{FF2B5EF4-FFF2-40B4-BE49-F238E27FC236}">
                <a16:creationId xmlns:a16="http://schemas.microsoft.com/office/drawing/2014/main" id="{7BF75A6B-02AF-4D5C-8E2E-C3D44E4FF7D0}"/>
              </a:ext>
            </a:extLst>
          </p:cNvPr>
          <p:cNvSpPr txBox="1"/>
          <p:nvPr/>
        </p:nvSpPr>
        <p:spPr>
          <a:xfrm>
            <a:off x="4732911" y="6076555"/>
            <a:ext cx="1419103" cy="223682"/>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Chat with a student</a:t>
            </a:r>
            <a:endParaRPr kumimoji="0" lang="en-GB" sz="11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42" name="Picture 41" descr="A person sitting at a desk&#10;&#10;Description automatically generated">
            <a:hlinkClick r:id="rId27"/>
            <a:extLst>
              <a:ext uri="{FF2B5EF4-FFF2-40B4-BE49-F238E27FC236}">
                <a16:creationId xmlns:a16="http://schemas.microsoft.com/office/drawing/2014/main" id="{2C61AEAF-9CC9-4607-B3F4-1BE490FC6262}"/>
              </a:ext>
            </a:extLst>
          </p:cNvPr>
          <p:cNvPicPr>
            <a:picLocks noChangeAspect="1"/>
          </p:cNvPicPr>
          <p:nvPr/>
        </p:nvPicPr>
        <p:blipFill>
          <a:blip r:embed="rId28" cstate="print">
            <a:extLst>
              <a:ext uri="{28A0092B-C50C-407E-A947-70E740481C1C}">
                <a14:useLocalDpi xmlns:a14="http://schemas.microsoft.com/office/drawing/2010/main"/>
              </a:ext>
            </a:extLst>
          </a:blip>
          <a:stretch>
            <a:fillRect/>
          </a:stretch>
        </p:blipFill>
        <p:spPr>
          <a:xfrm>
            <a:off x="6932756" y="3439509"/>
            <a:ext cx="1085320" cy="840253"/>
          </a:xfrm>
          <a:prstGeom prst="rect">
            <a:avLst/>
          </a:prstGeom>
          <a:ln>
            <a:solidFill>
              <a:schemeClr val="bg1"/>
            </a:solidFill>
          </a:ln>
        </p:spPr>
      </p:pic>
      <p:sp>
        <p:nvSpPr>
          <p:cNvPr id="43" name="Text Box 14">
            <a:extLst>
              <a:ext uri="{FF2B5EF4-FFF2-40B4-BE49-F238E27FC236}">
                <a16:creationId xmlns:a16="http://schemas.microsoft.com/office/drawing/2014/main" id="{20B8CFC6-7E11-44A2-94BA-37C7B624E0DD}"/>
              </a:ext>
            </a:extLst>
          </p:cNvPr>
          <p:cNvSpPr txBox="1"/>
          <p:nvPr/>
        </p:nvSpPr>
        <p:spPr>
          <a:xfrm>
            <a:off x="6932026" y="4362098"/>
            <a:ext cx="1124377" cy="223682"/>
          </a:xfrm>
          <a:prstGeom prst="rect">
            <a:avLst/>
          </a:prstGeom>
          <a:solidFill>
            <a:sysClr val="windowText" lastClr="000000"/>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07000"/>
              </a:lnSpc>
              <a:spcBef>
                <a:spcPts val="0"/>
              </a:spcBef>
              <a:spcAft>
                <a:spcPts val="800"/>
              </a:spcAft>
              <a:buClrTx/>
              <a:buSzTx/>
              <a:buFontTx/>
              <a:buNone/>
              <a:tabLst/>
              <a:defRPr/>
            </a:pPr>
            <a:r>
              <a:rPr kumimoji="0" lang="en-GB" sz="1100" b="0" i="0" u="none" strike="noStrike" kern="0" cap="none" spc="0" normalizeH="0" baseline="0" noProof="0" dirty="0">
                <a:ln>
                  <a:noFill/>
                </a:ln>
                <a:solidFill>
                  <a:schemeClr val="bg1"/>
                </a:solidFill>
                <a:effectLst/>
                <a:uLnTx/>
                <a:uFillTx/>
                <a:latin typeface="Arial" panose="020B0604020202020204" pitchFamily="34" charset="0"/>
                <a:ea typeface="Calibri" panose="020F0502020204030204" pitchFamily="34" charset="0"/>
                <a:cs typeface="Times New Roman" panose="02020603050405020304" pitchFamily="18" charset="0"/>
              </a:rPr>
              <a:t>Scholarships and Bursaries</a:t>
            </a:r>
            <a:endParaRPr kumimoji="0" lang="en-GB" sz="1100" b="0" i="0" u="none" strike="noStrike" kern="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918854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B1E954DA139F4988A2FF3A39E38B69" ma:contentTypeVersion="11" ma:contentTypeDescription="Create a new document." ma:contentTypeScope="" ma:versionID="e44fb36526c2f745eebb42d2c95dab73">
  <xsd:schema xmlns:xsd="http://www.w3.org/2001/XMLSchema" xmlns:xs="http://www.w3.org/2001/XMLSchema" xmlns:p="http://schemas.microsoft.com/office/2006/metadata/properties" xmlns:ns2="6afa9d24-2ada-4344-9a8e-c54b925f901d" xmlns:ns3="9eeccd1e-69c8-403a-a678-e55847e324b7" targetNamespace="http://schemas.microsoft.com/office/2006/metadata/properties" ma:root="true" ma:fieldsID="df3505f404bf933ca17cd912cc8b85d8" ns2:_="" ns3:_="">
    <xsd:import namespace="6afa9d24-2ada-4344-9a8e-c54b925f901d"/>
    <xsd:import namespace="9eeccd1e-69c8-403a-a678-e55847e324b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OCR"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fa9d24-2ada-4344-9a8e-c54b925f90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eccd1e-69c8-403a-a678-e55847e324b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9eeccd1e-69c8-403a-a678-e55847e324b7">
      <UserInfo>
        <DisplayName/>
        <AccountId xsi:nil="true"/>
        <AccountType/>
      </UserInfo>
    </SharedWithUsers>
  </documentManagement>
</p:properties>
</file>

<file path=customXml/itemProps1.xml><?xml version="1.0" encoding="utf-8"?>
<ds:datastoreItem xmlns:ds="http://schemas.openxmlformats.org/officeDocument/2006/customXml" ds:itemID="{644D59E1-AE9D-48B3-8413-8ECE5786EBCA}"/>
</file>

<file path=customXml/itemProps2.xml><?xml version="1.0" encoding="utf-8"?>
<ds:datastoreItem xmlns:ds="http://schemas.openxmlformats.org/officeDocument/2006/customXml" ds:itemID="{A0069CA3-4588-46A0-B09F-7D5B6CE7D4E7}">
  <ds:schemaRefs>
    <ds:schemaRef ds:uri="http://schemas.microsoft.com/sharepoint/v3/contenttype/forms"/>
  </ds:schemaRefs>
</ds:datastoreItem>
</file>

<file path=customXml/itemProps3.xml><?xml version="1.0" encoding="utf-8"?>
<ds:datastoreItem xmlns:ds="http://schemas.openxmlformats.org/officeDocument/2006/customXml" ds:itemID="{9CA2A5BC-02D9-49AB-86AD-B27010AFDEFB}">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164</TotalTime>
  <Words>147</Words>
  <Application>Microsoft Office PowerPoint</Application>
  <PresentationFormat>Widescreen</PresentationFormat>
  <Paragraphs>14</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Helvetica 55 Roman</vt:lpstr>
      <vt:lpstr>Helvetica Neue</vt:lpstr>
      <vt:lpstr>1_Office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Gareth</dc:creator>
  <cp:lastModifiedBy>Gareth Oliver</cp:lastModifiedBy>
  <cp:revision>9</cp:revision>
  <dcterms:created xsi:type="dcterms:W3CDTF">2020-11-26T15:59:09Z</dcterms:created>
  <dcterms:modified xsi:type="dcterms:W3CDTF">2020-11-30T08:58:00Z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0x010100DBB1E954DA139F4988A2FF3A39E38B69</vt:lpwstr>
  </property>
  <property fmtid="{D5CDD505-2E9C-101B-9397-08002B2CF9AE}" pid="3" name="Order">
    <vt:r8>73200</vt:r8>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ies>
</file>