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F563A6-1C66-441A-A1B3-5A01D3EF0D66}" v="3" dt="2025-11-26T21:46:29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 Weatherston" userId="82ee480dbcf988ae" providerId="LiveId" clId="{6BD79D18-4B4D-42E7-9ED3-8D2A731A63C4}"/>
    <pc:docChg chg="undo custSel modSld">
      <pc:chgData name="Nichol Weatherston" userId="82ee480dbcf988ae" providerId="LiveId" clId="{6BD79D18-4B4D-42E7-9ED3-8D2A731A63C4}" dt="2025-11-26T22:08:10.138" v="454" actId="20577"/>
      <pc:docMkLst>
        <pc:docMk/>
      </pc:docMkLst>
      <pc:sldChg chg="addSp delSp modSp mod">
        <pc:chgData name="Nichol Weatherston" userId="82ee480dbcf988ae" providerId="LiveId" clId="{6BD79D18-4B4D-42E7-9ED3-8D2A731A63C4}" dt="2025-11-26T22:08:10.138" v="454" actId="20577"/>
        <pc:sldMkLst>
          <pc:docMk/>
          <pc:sldMk cId="3584406958" sldId="258"/>
        </pc:sldMkLst>
        <pc:spChg chg="ord">
          <ac:chgData name="Nichol Weatherston" userId="82ee480dbcf988ae" providerId="LiveId" clId="{6BD79D18-4B4D-42E7-9ED3-8D2A731A63C4}" dt="2025-11-26T21:56:29.965" v="156" actId="167"/>
          <ac:spMkLst>
            <pc:docMk/>
            <pc:sldMk cId="3584406958" sldId="258"/>
            <ac:spMk id="6" creationId="{B42E62C5-CD9B-A8BE-BEFD-68D75F13AAC7}"/>
          </ac:spMkLst>
        </pc:spChg>
        <pc:spChg chg="add del mod">
          <ac:chgData name="Nichol Weatherston" userId="82ee480dbcf988ae" providerId="LiveId" clId="{6BD79D18-4B4D-42E7-9ED3-8D2A731A63C4}" dt="2025-11-26T21:46:41.589" v="19"/>
          <ac:spMkLst>
            <pc:docMk/>
            <pc:sldMk cId="3584406958" sldId="258"/>
            <ac:spMk id="8" creationId="{92CB0D48-68F0-B0DE-1302-EEC02765954E}"/>
          </ac:spMkLst>
        </pc:spChg>
        <pc:spChg chg="mod">
          <ac:chgData name="Nichol Weatherston" userId="82ee480dbcf988ae" providerId="LiveId" clId="{6BD79D18-4B4D-42E7-9ED3-8D2A731A63C4}" dt="2025-11-26T21:49:24.860" v="154" actId="1035"/>
          <ac:spMkLst>
            <pc:docMk/>
            <pc:sldMk cId="3584406958" sldId="258"/>
            <ac:spMk id="10" creationId="{63EBED99-9963-4FF2-5700-D120DD80DE37}"/>
          </ac:spMkLst>
        </pc:spChg>
        <pc:spChg chg="add del mod">
          <ac:chgData name="Nichol Weatherston" userId="82ee480dbcf988ae" providerId="LiveId" clId="{6BD79D18-4B4D-42E7-9ED3-8D2A731A63C4}" dt="2025-11-26T21:56:21.181" v="155" actId="478"/>
          <ac:spMkLst>
            <pc:docMk/>
            <pc:sldMk cId="3584406958" sldId="258"/>
            <ac:spMk id="11" creationId="{CF908ED6-3B5B-B77C-5F07-4D8513BECC9E}"/>
          </ac:spMkLst>
        </pc:spChg>
        <pc:spChg chg="mod ord">
          <ac:chgData name="Nichol Weatherston" userId="82ee480dbcf988ae" providerId="LiveId" clId="{6BD79D18-4B4D-42E7-9ED3-8D2A731A63C4}" dt="2025-11-26T22:08:10.138" v="454" actId="20577"/>
          <ac:spMkLst>
            <pc:docMk/>
            <pc:sldMk cId="3584406958" sldId="258"/>
            <ac:spMk id="15" creationId="{1F2BDA71-A884-85D5-922F-FF852F99FD51}"/>
          </ac:spMkLst>
        </pc:spChg>
        <pc:picChg chg="del mod">
          <ac:chgData name="Nichol Weatherston" userId="82ee480dbcf988ae" providerId="LiveId" clId="{6BD79D18-4B4D-42E7-9ED3-8D2A731A63C4}" dt="2025-11-26T21:45:39.701" v="9" actId="478"/>
          <ac:picMkLst>
            <pc:docMk/>
            <pc:sldMk cId="3584406958" sldId="258"/>
            <ac:picMk id="3" creationId="{7F55BDAA-9A86-C60F-5295-0D6DF91C9B85}"/>
          </ac:picMkLst>
        </pc:picChg>
        <pc:picChg chg="ord">
          <ac:chgData name="Nichol Weatherston" userId="82ee480dbcf988ae" providerId="LiveId" clId="{6BD79D18-4B4D-42E7-9ED3-8D2A731A63C4}" dt="2025-11-26T21:56:49.158" v="158" actId="167"/>
          <ac:picMkLst>
            <pc:docMk/>
            <pc:sldMk cId="3584406958" sldId="258"/>
            <ac:picMk id="5" creationId="{6562F99D-7F7F-12AF-AFCE-A85F5775457D}"/>
          </ac:picMkLst>
        </pc:picChg>
        <pc:picChg chg="add mod">
          <ac:chgData name="Nichol Weatherston" userId="82ee480dbcf988ae" providerId="LiveId" clId="{6BD79D18-4B4D-42E7-9ED3-8D2A731A63C4}" dt="2025-11-26T21:45:37.802" v="8" actId="1076"/>
          <ac:picMkLst>
            <pc:docMk/>
            <pc:sldMk cId="3584406958" sldId="258"/>
            <ac:picMk id="7" creationId="{AF4AED53-16FD-F348-C522-9D45A4E101F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601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04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731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26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63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82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800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95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00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24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9FC216-144E-4DEC-987F-67FAD5CF97AA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480AA2-6C27-422D-9A39-B0E35AF0E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58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phsquash@hotmail.co.uk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90884-47B8-CE33-3A77-D14DC8B01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playing squash&#10;&#10;AI-generated content may be incorrect.">
            <a:extLst>
              <a:ext uri="{FF2B5EF4-FFF2-40B4-BE49-F238E27FC236}">
                <a16:creationId xmlns:a16="http://schemas.microsoft.com/office/drawing/2014/main" id="{6562F99D-7F7F-12AF-AFCE-A85F577545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49" b="35510"/>
          <a:stretch/>
        </p:blipFill>
        <p:spPr>
          <a:xfrm>
            <a:off x="0" y="-40570"/>
            <a:ext cx="6858000" cy="289332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42E62C5-CD9B-A8BE-BEFD-68D75F13AAC7}"/>
              </a:ext>
            </a:extLst>
          </p:cNvPr>
          <p:cNvSpPr/>
          <p:nvPr/>
        </p:nvSpPr>
        <p:spPr>
          <a:xfrm>
            <a:off x="0" y="1165123"/>
            <a:ext cx="6858000" cy="874087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9000">
                <a:srgbClr val="FF0000"/>
              </a:gs>
              <a:gs pos="100000">
                <a:srgbClr val="FF0000"/>
              </a:gs>
              <a:gs pos="100000">
                <a:srgbClr val="FF00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AD8A0A-8C36-EF44-A487-248E5FDBA5DA}"/>
              </a:ext>
            </a:extLst>
          </p:cNvPr>
          <p:cNvSpPr/>
          <p:nvPr/>
        </p:nvSpPr>
        <p:spPr>
          <a:xfrm>
            <a:off x="3218658" y="9073745"/>
            <a:ext cx="3639342" cy="8732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EBED99-9963-4FF2-5700-D120DD80DE37}"/>
              </a:ext>
            </a:extLst>
          </p:cNvPr>
          <p:cNvSpPr txBox="1"/>
          <p:nvPr/>
        </p:nvSpPr>
        <p:spPr>
          <a:xfrm>
            <a:off x="3218657" y="9184770"/>
            <a:ext cx="3491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Blackpool Cricket &amp; Squash Club</a:t>
            </a:r>
          </a:p>
          <a:p>
            <a:r>
              <a:rPr lang="en-GB" sz="1100" dirty="0"/>
              <a:t>Barlow Crescent, West Park Drive</a:t>
            </a:r>
          </a:p>
          <a:p>
            <a:r>
              <a:rPr lang="en-GB" sz="1100" dirty="0"/>
              <a:t>Blackpool, FY3 9EQ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6817CF-2142-5C04-EBA9-EBF0B834EAB7}"/>
              </a:ext>
            </a:extLst>
          </p:cNvPr>
          <p:cNvSpPr txBox="1"/>
          <p:nvPr/>
        </p:nvSpPr>
        <p:spPr>
          <a:xfrm>
            <a:off x="286603" y="2934265"/>
            <a:ext cx="38350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tx2"/>
                </a:solidFill>
                <a:latin typeface="Arial Narrow" panose="020B0606020202030204" pitchFamily="34" charset="0"/>
              </a:rPr>
              <a:t>NextGen</a:t>
            </a:r>
          </a:p>
          <a:p>
            <a:r>
              <a:rPr lang="en-GB" sz="6000" b="1" dirty="0">
                <a:solidFill>
                  <a:schemeClr val="bg1"/>
                </a:solidFill>
                <a:latin typeface="Arial Narrow" panose="020B0606020202030204" pitchFamily="34" charset="0"/>
              </a:rPr>
              <a:t>SQUASH</a:t>
            </a:r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DF9908BD-16E6-9F30-CC5F-80D08C19997B}"/>
              </a:ext>
            </a:extLst>
          </p:cNvPr>
          <p:cNvSpPr/>
          <p:nvPr/>
        </p:nvSpPr>
        <p:spPr>
          <a:xfrm>
            <a:off x="4287472" y="3085529"/>
            <a:ext cx="1587604" cy="1636464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4400" b="1" dirty="0">
                <a:solidFill>
                  <a:schemeClr val="tx2"/>
                </a:solidFill>
                <a:latin typeface="Arial Narrow" panose="020B0606020202030204" pitchFamily="34" charset="0"/>
              </a:rPr>
              <a:t>£15 </a:t>
            </a:r>
          </a:p>
          <a:p>
            <a:pPr algn="ctr"/>
            <a:r>
              <a:rPr lang="en-GB" b="1" dirty="0">
                <a:solidFill>
                  <a:schemeClr val="tx2"/>
                </a:solidFill>
                <a:latin typeface="Arial Narrow" panose="020B0606020202030204" pitchFamily="34" charset="0"/>
              </a:rPr>
              <a:t>6 sessions</a:t>
            </a:r>
            <a:endParaRPr lang="en-GB" sz="1400" b="1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39F06B-8EB9-E410-D394-AE096E80C7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0" r="24975"/>
          <a:stretch/>
        </p:blipFill>
        <p:spPr bwMode="auto">
          <a:xfrm>
            <a:off x="-2214" y="9073745"/>
            <a:ext cx="3220872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EAC6897-6E96-2AA7-01DF-A10092A517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2487355" y="12552376"/>
            <a:ext cx="26547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Cheetham Hill</a:t>
            </a:r>
          </a:p>
          <a:p>
            <a:r>
              <a:rPr lang="en-US" sz="1600" b="1" dirty="0"/>
              <a:t>Sports Club</a:t>
            </a:r>
            <a:endParaRPr lang="en-US" sz="1400" b="1" dirty="0"/>
          </a:p>
          <a:p>
            <a:r>
              <a:rPr lang="en-US" sz="1100" dirty="0"/>
              <a:t>Lightfoot Green Lane, Preston, Lancashire. PR4 0AP</a:t>
            </a:r>
            <a:endParaRPr lang="en-GB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4AED53-16FD-F348-C522-9D45A4E101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5966" y="9080544"/>
            <a:ext cx="802700" cy="82545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F2BDA71-A884-85D5-922F-FF852F99FD51}"/>
              </a:ext>
            </a:extLst>
          </p:cNvPr>
          <p:cNvSpPr txBox="1"/>
          <p:nvPr/>
        </p:nvSpPr>
        <p:spPr>
          <a:xfrm>
            <a:off x="308746" y="4777905"/>
            <a:ext cx="654925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Taster Sessions as follows: </a:t>
            </a:r>
          </a:p>
          <a:p>
            <a:r>
              <a:rPr lang="en-GB" b="1" dirty="0">
                <a:solidFill>
                  <a:schemeClr val="tx2"/>
                </a:solidFill>
                <a:latin typeface="Arial Narrow" panose="020B0606020202030204" pitchFamily="34" charset="0"/>
              </a:rPr>
              <a:t>&gt; Friday 16</a:t>
            </a:r>
            <a:r>
              <a:rPr lang="en-GB" b="1" baseline="30000" dirty="0">
                <a:solidFill>
                  <a:schemeClr val="tx2"/>
                </a:solidFill>
                <a:latin typeface="Arial Narrow" panose="020B0606020202030204" pitchFamily="34" charset="0"/>
              </a:rPr>
              <a:t>th</a:t>
            </a:r>
            <a:r>
              <a:rPr lang="en-GB" b="1" dirty="0">
                <a:solidFill>
                  <a:schemeClr val="tx2"/>
                </a:solidFill>
                <a:latin typeface="Arial Narrow" panose="020B0606020202030204" pitchFamily="34" charset="0"/>
              </a:rPr>
              <a:t> January 2026 16:20 to 17:20</a:t>
            </a:r>
          </a:p>
          <a:p>
            <a:r>
              <a:rPr lang="en-GB" b="1" dirty="0">
                <a:solidFill>
                  <a:schemeClr val="tx2"/>
                </a:solidFill>
                <a:latin typeface="Arial Narrow" panose="020B0606020202030204" pitchFamily="34" charset="0"/>
              </a:rPr>
              <a:t>&gt; Friday 23</a:t>
            </a:r>
            <a:r>
              <a:rPr lang="en-GB" b="1" baseline="30000" dirty="0">
                <a:solidFill>
                  <a:schemeClr val="tx2"/>
                </a:solidFill>
                <a:latin typeface="Arial Narrow" panose="020B0606020202030204" pitchFamily="34" charset="0"/>
              </a:rPr>
              <a:t>rd</a:t>
            </a:r>
            <a:r>
              <a:rPr lang="en-GB" b="1" dirty="0">
                <a:solidFill>
                  <a:schemeClr val="tx2"/>
                </a:solidFill>
                <a:latin typeface="Arial Narrow" panose="020B0606020202030204" pitchFamily="34" charset="0"/>
              </a:rPr>
              <a:t> January 2026 16:20 to 17:20</a:t>
            </a:r>
          </a:p>
          <a:p>
            <a:r>
              <a:rPr lang="en-GB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Blackpool Cricket and Squash Club</a:t>
            </a:r>
          </a:p>
          <a:p>
            <a:r>
              <a:rPr lang="en-GB" b="1" dirty="0">
                <a:solidFill>
                  <a:schemeClr val="tx2"/>
                </a:solidFill>
                <a:latin typeface="Arial Narrow" panose="020B0606020202030204" pitchFamily="34" charset="0"/>
              </a:rPr>
              <a:t>6-week course from Friday 30</a:t>
            </a:r>
            <a:r>
              <a:rPr lang="en-GB" b="1" baseline="30000" dirty="0">
                <a:solidFill>
                  <a:schemeClr val="tx2"/>
                </a:solidFill>
                <a:latin typeface="Arial Narrow" panose="020B0606020202030204" pitchFamily="34" charset="0"/>
              </a:rPr>
              <a:t>th</a:t>
            </a:r>
            <a:r>
              <a:rPr lang="en-GB" b="1" dirty="0">
                <a:solidFill>
                  <a:schemeClr val="tx2"/>
                </a:solidFill>
                <a:latin typeface="Arial Narrow" panose="020B0606020202030204" pitchFamily="34" charset="0"/>
              </a:rPr>
              <a:t> January 2026 16:20 to 17:20</a:t>
            </a:r>
          </a:p>
          <a:p>
            <a:r>
              <a:rPr lang="en-GB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Ages 8 to 18 welcome</a:t>
            </a:r>
          </a:p>
          <a:p>
            <a:endParaRPr lang="en-GB" b="1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r>
              <a:rPr lang="en-GB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Fee includes 6 introductory group sessions on </a:t>
            </a:r>
            <a:r>
              <a:rPr lang="en-GB" sz="2000" b="1">
                <a:solidFill>
                  <a:schemeClr val="tx2"/>
                </a:solidFill>
                <a:latin typeface="Arial Narrow" panose="020B0606020202030204" pitchFamily="34" charset="0"/>
              </a:rPr>
              <a:t>Friday evenings, </a:t>
            </a:r>
            <a:r>
              <a:rPr lang="en-GB" sz="2000" b="1" dirty="0">
                <a:solidFill>
                  <a:schemeClr val="tx2"/>
                </a:solidFill>
                <a:latin typeface="Arial Narrow" panose="020B0606020202030204" pitchFamily="34" charset="0"/>
              </a:rPr>
              <a:t>a racket, a ball, and goggles.</a:t>
            </a:r>
          </a:p>
          <a:p>
            <a:endParaRPr lang="en-GB" b="1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To book your place at the open day please contact:</a:t>
            </a:r>
          </a:p>
          <a:p>
            <a:r>
              <a:rPr lang="en-GB" sz="2000" b="1" i="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Stephen Holliday</a:t>
            </a:r>
          </a:p>
          <a:p>
            <a:r>
              <a:rPr lang="en-GB" sz="2000" b="1" dirty="0">
                <a:solidFill>
                  <a:schemeClr val="bg1"/>
                </a:solidFill>
                <a:latin typeface="Arial Narrow" panose="020B0606020202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sphsquash@hotmail.co.uk</a:t>
            </a:r>
            <a:endParaRPr lang="en-GB" sz="2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GB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07425167712</a:t>
            </a:r>
            <a:endParaRPr lang="en-GB" sz="2000" b="1" i="0" dirty="0"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  <a:p>
            <a:endParaRPr lang="en-GB" b="0" i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  <a:p>
            <a:endParaRPr lang="en-GB" dirty="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40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116</Words>
  <Application>Microsoft Office PowerPoint</Application>
  <PresentationFormat>A4 Paper (210x297 mm)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Nichol Weatherston (CE)</dc:creator>
  <cp:lastModifiedBy>Nichol Weatherston (CE)</cp:lastModifiedBy>
  <cp:revision>5</cp:revision>
  <dcterms:created xsi:type="dcterms:W3CDTF">2025-04-23T20:01:05Z</dcterms:created>
  <dcterms:modified xsi:type="dcterms:W3CDTF">2025-11-26T22:08:13Z</dcterms:modified>
</cp:coreProperties>
</file>