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5" r:id="rId6"/>
  </p:sldIdLst>
  <p:sldSz cx="9906000" cy="6858000" type="A4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0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Lacey" userId="503abc19-7250-42b8-8e5b-0fdf4b1a9d02" providerId="ADAL" clId="{8E21CEE4-CF99-4C6D-BB5E-1B3CD1FA3358}"/>
    <pc:docChg chg="modSld">
      <pc:chgData name="Gillian Lacey" userId="503abc19-7250-42b8-8e5b-0fdf4b1a9d02" providerId="ADAL" clId="{8E21CEE4-CF99-4C6D-BB5E-1B3CD1FA3358}" dt="2023-09-12T11:47:55.250" v="375"/>
      <pc:docMkLst>
        <pc:docMk/>
      </pc:docMkLst>
      <pc:sldChg chg="modSp mod">
        <pc:chgData name="Gillian Lacey" userId="503abc19-7250-42b8-8e5b-0fdf4b1a9d02" providerId="ADAL" clId="{8E21CEE4-CF99-4C6D-BB5E-1B3CD1FA3358}" dt="2023-09-12T11:43:12.091" v="372" actId="20577"/>
        <pc:sldMkLst>
          <pc:docMk/>
          <pc:sldMk cId="1670263142" sldId="274"/>
        </pc:sldMkLst>
        <pc:spChg chg="mod">
          <ac:chgData name="Gillian Lacey" userId="503abc19-7250-42b8-8e5b-0fdf4b1a9d02" providerId="ADAL" clId="{8E21CEE4-CF99-4C6D-BB5E-1B3CD1FA3358}" dt="2023-09-12T11:41:02.599" v="246" actId="20577"/>
          <ac:spMkLst>
            <pc:docMk/>
            <pc:sldMk cId="1670263142" sldId="274"/>
            <ac:spMk id="38" creationId="{C0D2B24C-7DE0-5EE9-2F6C-0D77CDFE30ED}"/>
          </ac:spMkLst>
        </pc:spChg>
        <pc:spChg chg="mod">
          <ac:chgData name="Gillian Lacey" userId="503abc19-7250-42b8-8e5b-0fdf4b1a9d02" providerId="ADAL" clId="{8E21CEE4-CF99-4C6D-BB5E-1B3CD1FA3358}" dt="2023-09-12T11:41:51.854" v="299" actId="20577"/>
          <ac:spMkLst>
            <pc:docMk/>
            <pc:sldMk cId="1670263142" sldId="274"/>
            <ac:spMk id="81" creationId="{0784376D-6DB0-4021-3868-87CC21886E1E}"/>
          </ac:spMkLst>
        </pc:spChg>
        <pc:spChg chg="mod">
          <ac:chgData name="Gillian Lacey" userId="503abc19-7250-42b8-8e5b-0fdf4b1a9d02" providerId="ADAL" clId="{8E21CEE4-CF99-4C6D-BB5E-1B3CD1FA3358}" dt="2023-09-12T11:43:12.091" v="372" actId="20577"/>
          <ac:spMkLst>
            <pc:docMk/>
            <pc:sldMk cId="1670263142" sldId="274"/>
            <ac:spMk id="88" creationId="{376EC76D-B134-1125-35CC-D1633740FA73}"/>
          </ac:spMkLst>
        </pc:spChg>
      </pc:sldChg>
      <pc:sldChg chg="modSp mod">
        <pc:chgData name="Gillian Lacey" userId="503abc19-7250-42b8-8e5b-0fdf4b1a9d02" providerId="ADAL" clId="{8E21CEE4-CF99-4C6D-BB5E-1B3CD1FA3358}" dt="2023-09-12T11:47:55.250" v="375"/>
        <pc:sldMkLst>
          <pc:docMk/>
          <pc:sldMk cId="338411455" sldId="275"/>
        </pc:sldMkLst>
        <pc:spChg chg="mod">
          <ac:chgData name="Gillian Lacey" userId="503abc19-7250-42b8-8e5b-0fdf4b1a9d02" providerId="ADAL" clId="{8E21CEE4-CF99-4C6D-BB5E-1B3CD1FA3358}" dt="2023-08-28T08:28:57.400" v="9" actId="13926"/>
          <ac:spMkLst>
            <pc:docMk/>
            <pc:sldMk cId="338411455" sldId="275"/>
            <ac:spMk id="28" creationId="{43955885-B382-C2A8-3E76-779F74740DA9}"/>
          </ac:spMkLst>
        </pc:spChg>
        <pc:spChg chg="mod">
          <ac:chgData name="Gillian Lacey" userId="503abc19-7250-42b8-8e5b-0fdf4b1a9d02" providerId="ADAL" clId="{8E21CEE4-CF99-4C6D-BB5E-1B3CD1FA3358}" dt="2023-08-28T08:28:40.264" v="6" actId="13926"/>
          <ac:spMkLst>
            <pc:docMk/>
            <pc:sldMk cId="338411455" sldId="275"/>
            <ac:spMk id="33" creationId="{0E74F507-109E-D926-C681-D2181C1E25DE}"/>
          </ac:spMkLst>
        </pc:spChg>
        <pc:spChg chg="mod">
          <ac:chgData name="Gillian Lacey" userId="503abc19-7250-42b8-8e5b-0fdf4b1a9d02" providerId="ADAL" clId="{8E21CEE4-CF99-4C6D-BB5E-1B3CD1FA3358}" dt="2023-09-12T11:47:21.271" v="373"/>
          <ac:spMkLst>
            <pc:docMk/>
            <pc:sldMk cId="338411455" sldId="275"/>
            <ac:spMk id="38" creationId="{C0D2B24C-7DE0-5EE9-2F6C-0D77CDFE30ED}"/>
          </ac:spMkLst>
        </pc:spChg>
        <pc:spChg chg="mod">
          <ac:chgData name="Gillian Lacey" userId="503abc19-7250-42b8-8e5b-0fdf4b1a9d02" providerId="ADAL" clId="{8E21CEE4-CF99-4C6D-BB5E-1B3CD1FA3358}" dt="2023-08-28T08:28:34.997" v="5" actId="13926"/>
          <ac:spMkLst>
            <pc:docMk/>
            <pc:sldMk cId="338411455" sldId="275"/>
            <ac:spMk id="39" creationId="{BC53FC51-1658-D348-9F50-584FBD5A6255}"/>
          </ac:spMkLst>
        </pc:spChg>
        <pc:spChg chg="mod">
          <ac:chgData name="Gillian Lacey" userId="503abc19-7250-42b8-8e5b-0fdf4b1a9d02" providerId="ADAL" clId="{8E21CEE4-CF99-4C6D-BB5E-1B3CD1FA3358}" dt="2023-08-28T08:28:47.505" v="7" actId="13926"/>
          <ac:spMkLst>
            <pc:docMk/>
            <pc:sldMk cId="338411455" sldId="275"/>
            <ac:spMk id="42" creationId="{7FF9AA79-9907-A21C-AECC-DC531275B594}"/>
          </ac:spMkLst>
        </pc:spChg>
        <pc:spChg chg="mod">
          <ac:chgData name="Gillian Lacey" userId="503abc19-7250-42b8-8e5b-0fdf4b1a9d02" providerId="ADAL" clId="{8E21CEE4-CF99-4C6D-BB5E-1B3CD1FA3358}" dt="2023-08-28T08:30:04.697" v="15" actId="13926"/>
          <ac:spMkLst>
            <pc:docMk/>
            <pc:sldMk cId="338411455" sldId="275"/>
            <ac:spMk id="48" creationId="{8BB29EF4-F1AB-90DD-DCEE-3A4F3B2645EF}"/>
          </ac:spMkLst>
        </pc:spChg>
        <pc:spChg chg="mod">
          <ac:chgData name="Gillian Lacey" userId="503abc19-7250-42b8-8e5b-0fdf4b1a9d02" providerId="ADAL" clId="{8E21CEE4-CF99-4C6D-BB5E-1B3CD1FA3358}" dt="2023-08-28T08:29:23.762" v="13" actId="13926"/>
          <ac:spMkLst>
            <pc:docMk/>
            <pc:sldMk cId="338411455" sldId="275"/>
            <ac:spMk id="56" creationId="{089F6B5F-516C-D098-17A7-51B772D114D4}"/>
          </ac:spMkLst>
        </pc:spChg>
        <pc:spChg chg="mod">
          <ac:chgData name="Gillian Lacey" userId="503abc19-7250-42b8-8e5b-0fdf4b1a9d02" providerId="ADAL" clId="{8E21CEE4-CF99-4C6D-BB5E-1B3CD1FA3358}" dt="2023-08-28T08:28:15.790" v="1" actId="13926"/>
          <ac:spMkLst>
            <pc:docMk/>
            <pc:sldMk cId="338411455" sldId="275"/>
            <ac:spMk id="80" creationId="{15BA82EF-1834-AEFD-5345-4D529B0AFD18}"/>
          </ac:spMkLst>
        </pc:spChg>
        <pc:spChg chg="mod">
          <ac:chgData name="Gillian Lacey" userId="503abc19-7250-42b8-8e5b-0fdf4b1a9d02" providerId="ADAL" clId="{8E21CEE4-CF99-4C6D-BB5E-1B3CD1FA3358}" dt="2023-09-12T11:47:38.055" v="374"/>
          <ac:spMkLst>
            <pc:docMk/>
            <pc:sldMk cId="338411455" sldId="275"/>
            <ac:spMk id="81" creationId="{0784376D-6DB0-4021-3868-87CC21886E1E}"/>
          </ac:spMkLst>
        </pc:spChg>
        <pc:spChg chg="mod">
          <ac:chgData name="Gillian Lacey" userId="503abc19-7250-42b8-8e5b-0fdf4b1a9d02" providerId="ADAL" clId="{8E21CEE4-CF99-4C6D-BB5E-1B3CD1FA3358}" dt="2023-08-28T08:27:58.435" v="0" actId="13926"/>
          <ac:spMkLst>
            <pc:docMk/>
            <pc:sldMk cId="338411455" sldId="275"/>
            <ac:spMk id="82" creationId="{D74AB859-2388-49C8-EDF3-B803B371543F}"/>
          </ac:spMkLst>
        </pc:spChg>
        <pc:spChg chg="mod">
          <ac:chgData name="Gillian Lacey" userId="503abc19-7250-42b8-8e5b-0fdf4b1a9d02" providerId="ADAL" clId="{8E21CEE4-CF99-4C6D-BB5E-1B3CD1FA3358}" dt="2023-09-12T11:47:55.250" v="375"/>
          <ac:spMkLst>
            <pc:docMk/>
            <pc:sldMk cId="338411455" sldId="275"/>
            <ac:spMk id="88" creationId="{376EC76D-B134-1125-35CC-D1633740FA73}"/>
          </ac:spMkLst>
        </pc:spChg>
        <pc:spChg chg="mod">
          <ac:chgData name="Gillian Lacey" userId="503abc19-7250-42b8-8e5b-0fdf4b1a9d02" providerId="ADAL" clId="{8E21CEE4-CF99-4C6D-BB5E-1B3CD1FA3358}" dt="2023-08-28T08:28:53.730" v="8" actId="13926"/>
          <ac:spMkLst>
            <pc:docMk/>
            <pc:sldMk cId="338411455" sldId="275"/>
            <ac:spMk id="93" creationId="{50B5C267-45CB-D055-5DD1-62FBB8CAA2F7}"/>
          </ac:spMkLst>
        </pc:spChg>
        <pc:spChg chg="mod">
          <ac:chgData name="Gillian Lacey" userId="503abc19-7250-42b8-8e5b-0fdf4b1a9d02" providerId="ADAL" clId="{8E21CEE4-CF99-4C6D-BB5E-1B3CD1FA3358}" dt="2023-08-28T08:28:29.305" v="4" actId="13926"/>
          <ac:spMkLst>
            <pc:docMk/>
            <pc:sldMk cId="338411455" sldId="275"/>
            <ac:spMk id="97" creationId="{347AA580-3659-0362-5060-B58F15E8B567}"/>
          </ac:spMkLst>
        </pc:spChg>
        <pc:spChg chg="mod">
          <ac:chgData name="Gillian Lacey" userId="503abc19-7250-42b8-8e5b-0fdf4b1a9d02" providerId="ADAL" clId="{8E21CEE4-CF99-4C6D-BB5E-1B3CD1FA3358}" dt="2023-08-28T08:29:38.593" v="14" actId="13926"/>
          <ac:spMkLst>
            <pc:docMk/>
            <pc:sldMk cId="338411455" sldId="275"/>
            <ac:spMk id="102" creationId="{614C545D-B475-8E12-20B3-F5D2758D413A}"/>
          </ac:spMkLst>
        </pc:spChg>
        <pc:spChg chg="mod">
          <ac:chgData name="Gillian Lacey" userId="503abc19-7250-42b8-8e5b-0fdf4b1a9d02" providerId="ADAL" clId="{8E21CEE4-CF99-4C6D-BB5E-1B3CD1FA3358}" dt="2023-08-28T08:29:02.495" v="10" actId="13926"/>
          <ac:spMkLst>
            <pc:docMk/>
            <pc:sldMk cId="338411455" sldId="275"/>
            <ac:spMk id="104" creationId="{2217A9BF-2AA5-99A8-B348-B2F0FB35A4A7}"/>
          </ac:spMkLst>
        </pc:spChg>
        <pc:spChg chg="mod">
          <ac:chgData name="Gillian Lacey" userId="503abc19-7250-42b8-8e5b-0fdf4b1a9d02" providerId="ADAL" clId="{8E21CEE4-CF99-4C6D-BB5E-1B3CD1FA3358}" dt="2023-08-28T08:29:06.851" v="11" actId="13926"/>
          <ac:spMkLst>
            <pc:docMk/>
            <pc:sldMk cId="338411455" sldId="275"/>
            <ac:spMk id="106" creationId="{35D27268-9C73-2ADC-A000-AD5E5F5C93D3}"/>
          </ac:spMkLst>
        </pc:spChg>
        <pc:spChg chg="mod">
          <ac:chgData name="Gillian Lacey" userId="503abc19-7250-42b8-8e5b-0fdf4b1a9d02" providerId="ADAL" clId="{8E21CEE4-CF99-4C6D-BB5E-1B3CD1FA3358}" dt="2023-08-28T08:29:15.390" v="12" actId="13926"/>
          <ac:spMkLst>
            <pc:docMk/>
            <pc:sldMk cId="338411455" sldId="275"/>
            <ac:spMk id="113" creationId="{FA206FB6-0E47-E2A2-331D-1FBCFAF70401}"/>
          </ac:spMkLst>
        </pc:spChg>
        <pc:spChg chg="mod">
          <ac:chgData name="Gillian Lacey" userId="503abc19-7250-42b8-8e5b-0fdf4b1a9d02" providerId="ADAL" clId="{8E21CEE4-CF99-4C6D-BB5E-1B3CD1FA3358}" dt="2023-08-28T08:28:24.831" v="3" actId="1076"/>
          <ac:spMkLst>
            <pc:docMk/>
            <pc:sldMk cId="338411455" sldId="275"/>
            <ac:spMk id="121" creationId="{10B5852B-E60D-1C77-B3C0-3AF6A33996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676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4" rIns="92429" bIns="462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9" tIns="46214" rIns="92429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6041"/>
            <a:ext cx="2984870" cy="502675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Salad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 Burger in a bap with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coleslaw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Salad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Vegan Cheese &amp; Tomato Pizza with Coleslaw Salad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132" y="263394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177910"/>
            <a:ext cx="13255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48615" y="1771500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6/11/2023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26/03/2024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47332" y="96765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Bap with Potato Wedges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465457" y="4211285"/>
            <a:ext cx="14222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Toasted Breadcrumbs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11542" y="426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E3FC039-086F-7F3C-7498-348C3CF1A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104837" y="2721167"/>
            <a:ext cx="217137" cy="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5" y="2173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V27 Cheesy Swirl with New Potatoes SD2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V188, SD11 Tomato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 D234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60638" y="256432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V237Veggie Meatballs in Tomato Sauce V225 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44290" y="145245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798627" y="176629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 Fresh Fruit Salad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9297" y="2158205"/>
            <a:ext cx="132177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 Chef Shilpa’s Chicken Korma with SD84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SD40 Stuffing Roast Potatoes &amp; Gravy SD82, SD118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 Fruit Jelly with Mandarins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014110" y="515783"/>
            <a:ext cx="1119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BB1  Beef &amp; Bean  Burger in a bap SD17  with Potato Wedges SD6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 D168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SD5 Chips &amp; Tomato Sauce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 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 D85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27262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PK2 MC6 Pasta  Carbonara with Toasted Breadcrumbs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 D233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 SD1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SD8 Veggie V233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Chocolate Drizzle Cake with Chocolate Sauce D3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P3/C6 Sausages and Gravy with Roast Potatoes SD118,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Veggie Sausages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Gravy with Roast Potatoes SD118 SD82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D224 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2478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SD84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 D242, D2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prstClr val="black"/>
                </a:solidFill>
                <a:latin typeface="Century Gothic" panose="020B0502020202020204" pitchFamily="34" charset="0"/>
              </a:rPr>
              <a:t>D231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V191Cheesy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V231Cheese and Tomato Pizza with coleslaw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Salad SD47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V171 Cheese &amp; Tomato Pizza with Coleslaw Salad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65406" y="472161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P19Sausage Roll with Potato Wedges SD6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897958" y="2581850"/>
            <a:ext cx="134918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Plant based Sausage Rolls with Potato Wedges V161 SD6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D230 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78145" y="2091532"/>
            <a:ext cx="13255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C4 Roast Chicken,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SD40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 SD82 SD118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D225 Fruit Platter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 Spaghetti B48 Bolognaise with SD50 Garlic Bread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 D2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F6 Fishfingers with Chips &amp; Tomato Sauce SD5, SD14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D57Vanilla Shortbread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89" y="629921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95906" y="145245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04581" y="1387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08467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715" y="4279050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570173" y="1130208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046829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Chicken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Fajitas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 SD84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V205 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1755" y="1771216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2576" y="1739128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latin typeface="Century Gothic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18/03/2024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6/11/2023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26/03/2024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 dirty="0">
                <a:solidFill>
                  <a:schemeClr val="bg1"/>
                </a:solidFill>
                <a:latin typeface="Century Gothic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C267-45CB-D055-5DD1-62FBB8CAA2F7}"/>
              </a:ext>
            </a:extLst>
          </p:cNvPr>
          <p:cNvSpPr txBox="1"/>
          <p:nvPr/>
        </p:nvSpPr>
        <p:spPr>
          <a:xfrm>
            <a:off x="4037498" y="1021414"/>
            <a:ext cx="114891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V47 Vegan Burger in a Bap SD17 with Potato Wedges SD6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7E1F9-CEC0-482C-486B-8340AAE064BC}"/>
              </a:ext>
            </a:extLst>
          </p:cNvPr>
          <p:cNvCxnSpPr>
            <a:cxnSpLocks/>
          </p:cNvCxnSpPr>
          <p:nvPr/>
        </p:nvCxnSpPr>
        <p:spPr>
          <a:xfrm>
            <a:off x="4197403" y="1000455"/>
            <a:ext cx="794060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47AA580-3659-0362-5060-B58F15E8B567}"/>
              </a:ext>
            </a:extLst>
          </p:cNvPr>
          <p:cNvSpPr txBox="1"/>
          <p:nvPr/>
        </p:nvSpPr>
        <p:spPr>
          <a:xfrm>
            <a:off x="5339753" y="2616060"/>
            <a:ext cx="13255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V204 Quorn fillet, Stuffing Roast Potatoes and Gravy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9DD5E9-9EDB-86B0-B8A6-347A7C1DE691}"/>
              </a:ext>
            </a:extLst>
          </p:cNvPr>
          <p:cNvCxnSpPr/>
          <p:nvPr/>
        </p:nvCxnSpPr>
        <p:spPr>
          <a:xfrm>
            <a:off x="5540469" y="25989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14C545D-B475-8E12-20B3-F5D2758D413A}"/>
              </a:ext>
            </a:extLst>
          </p:cNvPr>
          <p:cNvSpPr txBox="1"/>
          <p:nvPr/>
        </p:nvSpPr>
        <p:spPr>
          <a:xfrm>
            <a:off x="2370915" y="4207659"/>
            <a:ext cx="14701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V225 Tomato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Pasta with MC6 Toasted Breadcrumbs and Cheese or Vegan </a:t>
            </a:r>
            <a:r>
              <a:rPr lang="en-GB" sz="75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Sheese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topping V85/V216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3E7ADF-ADC2-9598-B7DA-F5E418B86562}"/>
              </a:ext>
            </a:extLst>
          </p:cNvPr>
          <p:cNvCxnSpPr/>
          <p:nvPr/>
        </p:nvCxnSpPr>
        <p:spPr>
          <a:xfrm>
            <a:off x="2626939" y="44494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1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795d5c-e5de-4609-8e5b-3865ccaf7f24">
      <Terms xmlns="http://schemas.microsoft.com/office/infopath/2007/PartnerControls"/>
    </lcf76f155ced4ddcb4097134ff3c332f>
    <TaxCatchAll xmlns="00506c65-54e1-4fc5-adcc-000753df8a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02D490CA26C4393761B0D0AD56E2F" ma:contentTypeVersion="12" ma:contentTypeDescription="Create a new document." ma:contentTypeScope="" ma:versionID="b8328037131b391050aaf39f7e6cd9aa">
  <xsd:schema xmlns:xsd="http://www.w3.org/2001/XMLSchema" xmlns:xs="http://www.w3.org/2001/XMLSchema" xmlns:p="http://schemas.microsoft.com/office/2006/metadata/properties" xmlns:ns2="b7795d5c-e5de-4609-8e5b-3865ccaf7f24" xmlns:ns3="00506c65-54e1-4fc5-adcc-000753df8ad0" targetNamespace="http://schemas.microsoft.com/office/2006/metadata/properties" ma:root="true" ma:fieldsID="878c40c85ca7d59dc12634d043b292e8" ns2:_="" ns3:_="">
    <xsd:import namespace="b7795d5c-e5de-4609-8e5b-3865ccaf7f24"/>
    <xsd:import namespace="00506c65-54e1-4fc5-adcc-000753df8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95d5c-e5de-4609-8e5b-3865ccaf7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06c65-54e1-4fc5-adcc-000753df8ad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645e3-8c8f-4721-8699-c3203f56d54d}" ma:internalName="TaxCatchAll" ma:showField="CatchAllData" ma:web="00506c65-54e1-4fc5-adcc-000753df8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elements/1.1/"/>
    <ds:schemaRef ds:uri="http://schemas.microsoft.com/office/2006/metadata/properties"/>
    <ds:schemaRef ds:uri="4ff6cdd7-f66e-47e1-87c6-2be81c84d476"/>
    <ds:schemaRef ds:uri="http://schemas.microsoft.com/office/infopath/2007/PartnerControls"/>
    <ds:schemaRef ds:uri="http://schemas.microsoft.com/office/2006/documentManagement/types"/>
    <ds:schemaRef ds:uri="6e1e0a47-ab42-4430-94e8-3d4d86c1f95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81099F-48C6-4158-8CFE-979FF1488D3C}"/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836</Words>
  <Application>Microsoft Office PowerPoint</Application>
  <PresentationFormat>A4 Paper (210x297 mm)</PresentationFormat>
  <Paragraphs>213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Gillian Lacey</cp:lastModifiedBy>
  <cp:revision>5</cp:revision>
  <cp:lastPrinted>2023-07-10T06:11:08Z</cp:lastPrinted>
  <dcterms:created xsi:type="dcterms:W3CDTF">2014-08-19T19:35:20Z</dcterms:created>
  <dcterms:modified xsi:type="dcterms:W3CDTF">2023-09-12T11:48:04Z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