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sldIdLst>
    <p:sldId id="257" r:id="rId5"/>
  </p:sldIdLst>
  <p:sldSz cx="10693400" cy="15125700"/>
  <p:notesSz cx="10693400" cy="15125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686"/>
    <p:restoredTop sz="94620"/>
  </p:normalViewPr>
  <p:slideViewPr>
    <p:cSldViewPr>
      <p:cViewPr>
        <p:scale>
          <a:sx n="64" d="100"/>
          <a:sy n="64" d="100"/>
        </p:scale>
        <p:origin x="3000" y="6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59" name="Picture 58" descr="A picture containing traffic light&#10;&#10;Description automatically generated">
            <a:extLst>
              <a:ext uri="{FF2B5EF4-FFF2-40B4-BE49-F238E27FC236}">
                <a16:creationId xmlns:a16="http://schemas.microsoft.com/office/drawing/2014/main" id="{F5326968-269B-FB4E-9447-66BBC9FB24F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172762" y="1543050"/>
            <a:ext cx="2489171" cy="13582641"/>
          </a:xfrm>
          <a:prstGeom prst="rect">
            <a:avLst/>
          </a:prstGeom>
        </p:spPr>
      </p:pic>
      <p:sp>
        <p:nvSpPr>
          <p:cNvPr id="6" name="object 3">
            <a:extLst>
              <a:ext uri="{FF2B5EF4-FFF2-40B4-BE49-F238E27FC236}">
                <a16:creationId xmlns:a16="http://schemas.microsoft.com/office/drawing/2014/main" id="{8DDACBDB-6D4B-7E46-92A1-D678733C5166}"/>
              </a:ext>
            </a:extLst>
          </p:cNvPr>
          <p:cNvSpPr/>
          <p:nvPr userDrawn="1"/>
        </p:nvSpPr>
        <p:spPr>
          <a:xfrm>
            <a:off x="8420331" y="381112"/>
            <a:ext cx="1845397" cy="748483"/>
          </a:xfrm>
          <a:prstGeom prst="rect">
            <a:avLst/>
          </a:prstGeom>
          <a:blipFill>
            <a:blip r:embed="rId3" cstate="print"/>
            <a:stretch>
              <a:fillRect/>
            </a:stretch>
          </a:blipFill>
        </p:spPr>
        <p:txBody>
          <a:bodyPr wrap="square" lIns="0" tIns="0" rIns="0" bIns="0" rtlCol="0"/>
          <a:lstStyle/>
          <a:p>
            <a:endParaRPr/>
          </a:p>
        </p:txBody>
      </p:sp>
      <p:sp>
        <p:nvSpPr>
          <p:cNvPr id="8" name="object 5">
            <a:extLst>
              <a:ext uri="{FF2B5EF4-FFF2-40B4-BE49-F238E27FC236}">
                <a16:creationId xmlns:a16="http://schemas.microsoft.com/office/drawing/2014/main" id="{E7924D7A-B8F8-254B-817B-278BAACD5E40}"/>
              </a:ext>
            </a:extLst>
          </p:cNvPr>
          <p:cNvSpPr txBox="1"/>
          <p:nvPr userDrawn="1"/>
        </p:nvSpPr>
        <p:spPr>
          <a:xfrm>
            <a:off x="615999" y="1681312"/>
            <a:ext cx="4676775" cy="351378"/>
          </a:xfrm>
          <a:prstGeom prst="rect">
            <a:avLst/>
          </a:prstGeom>
        </p:spPr>
        <p:txBody>
          <a:bodyPr vert="horz" wrap="square" lIns="0" tIns="134620" rIns="0" bIns="0" rtlCol="0">
            <a:spAutoFit/>
          </a:bodyPr>
          <a:lstStyle/>
          <a:p>
            <a:pPr marL="12700" algn="just">
              <a:lnSpc>
                <a:spcPct val="100000"/>
              </a:lnSpc>
              <a:spcBef>
                <a:spcPts val="1060"/>
              </a:spcBef>
            </a:pPr>
            <a:r>
              <a:rPr sz="1400" b="1" spc="-5" dirty="0">
                <a:solidFill>
                  <a:srgbClr val="00A8A8"/>
                </a:solidFill>
                <a:latin typeface="Lato"/>
                <a:cs typeface="Lato"/>
              </a:rPr>
              <a:t>Vision</a:t>
            </a:r>
            <a:r>
              <a:rPr sz="1400" b="1" spc="-10" dirty="0">
                <a:solidFill>
                  <a:srgbClr val="00A8A8"/>
                </a:solidFill>
                <a:latin typeface="Lato"/>
                <a:cs typeface="Lato"/>
              </a:rPr>
              <a:t> Statement</a:t>
            </a:r>
            <a:endParaRPr sz="1400" dirty="0">
              <a:latin typeface="Lato"/>
              <a:cs typeface="Lato"/>
            </a:endParaRPr>
          </a:p>
        </p:txBody>
      </p:sp>
      <p:sp>
        <p:nvSpPr>
          <p:cNvPr id="9" name="object 6">
            <a:extLst>
              <a:ext uri="{FF2B5EF4-FFF2-40B4-BE49-F238E27FC236}">
                <a16:creationId xmlns:a16="http://schemas.microsoft.com/office/drawing/2014/main" id="{5F2FBBE9-386E-404A-A160-83460E8DA111}"/>
              </a:ext>
            </a:extLst>
          </p:cNvPr>
          <p:cNvSpPr/>
          <p:nvPr userDrawn="1"/>
        </p:nvSpPr>
        <p:spPr>
          <a:xfrm>
            <a:off x="488950" y="1914164"/>
            <a:ext cx="0" cy="819150"/>
          </a:xfrm>
          <a:custGeom>
            <a:avLst/>
            <a:gdLst/>
            <a:ahLst/>
            <a:cxnLst/>
            <a:rect l="l" t="t" r="r" b="b"/>
            <a:pathLst>
              <a:path h="819150">
                <a:moveTo>
                  <a:pt x="0" y="0"/>
                </a:moveTo>
                <a:lnTo>
                  <a:pt x="0" y="818756"/>
                </a:lnTo>
              </a:path>
            </a:pathLst>
          </a:custGeom>
          <a:ln w="63500">
            <a:solidFill>
              <a:srgbClr val="FFFFFF"/>
            </a:solidFill>
            <a:prstDash val="lgDash"/>
          </a:ln>
        </p:spPr>
        <p:txBody>
          <a:bodyPr wrap="square" lIns="0" tIns="0" rIns="0" bIns="0" rtlCol="0"/>
          <a:lstStyle/>
          <a:p>
            <a:endParaRPr/>
          </a:p>
        </p:txBody>
      </p:sp>
      <p:sp>
        <p:nvSpPr>
          <p:cNvPr id="10" name="object 7">
            <a:extLst>
              <a:ext uri="{FF2B5EF4-FFF2-40B4-BE49-F238E27FC236}">
                <a16:creationId xmlns:a16="http://schemas.microsoft.com/office/drawing/2014/main" id="{E3FF1E5F-EA17-674F-B636-6F36327B8D6B}"/>
              </a:ext>
            </a:extLst>
          </p:cNvPr>
          <p:cNvSpPr/>
          <p:nvPr userDrawn="1"/>
        </p:nvSpPr>
        <p:spPr>
          <a:xfrm>
            <a:off x="708113" y="2878898"/>
            <a:ext cx="4638675" cy="0"/>
          </a:xfrm>
          <a:custGeom>
            <a:avLst/>
            <a:gdLst/>
            <a:ahLst/>
            <a:cxnLst/>
            <a:rect l="l" t="t" r="r" b="b"/>
            <a:pathLst>
              <a:path w="4638675">
                <a:moveTo>
                  <a:pt x="0" y="0"/>
                </a:moveTo>
                <a:lnTo>
                  <a:pt x="4638294" y="0"/>
                </a:lnTo>
              </a:path>
            </a:pathLst>
          </a:custGeom>
          <a:ln w="63500">
            <a:solidFill>
              <a:srgbClr val="FFFFFF"/>
            </a:solidFill>
            <a:prstDash val="lgDash"/>
          </a:ln>
        </p:spPr>
        <p:txBody>
          <a:bodyPr wrap="square" lIns="0" tIns="0" rIns="0" bIns="0" rtlCol="0"/>
          <a:lstStyle/>
          <a:p>
            <a:endParaRPr/>
          </a:p>
        </p:txBody>
      </p:sp>
      <p:sp>
        <p:nvSpPr>
          <p:cNvPr id="11" name="object 8">
            <a:extLst>
              <a:ext uri="{FF2B5EF4-FFF2-40B4-BE49-F238E27FC236}">
                <a16:creationId xmlns:a16="http://schemas.microsoft.com/office/drawing/2014/main" id="{458B1C4B-4686-8D4C-9C4A-A7127A9AF675}"/>
              </a:ext>
            </a:extLst>
          </p:cNvPr>
          <p:cNvSpPr/>
          <p:nvPr userDrawn="1"/>
        </p:nvSpPr>
        <p:spPr>
          <a:xfrm>
            <a:off x="5503104" y="1857050"/>
            <a:ext cx="0" cy="819150"/>
          </a:xfrm>
          <a:custGeom>
            <a:avLst/>
            <a:gdLst/>
            <a:ahLst/>
            <a:cxnLst/>
            <a:rect l="l" t="t" r="r" b="b"/>
            <a:pathLst>
              <a:path h="819150">
                <a:moveTo>
                  <a:pt x="0" y="818756"/>
                </a:moveTo>
                <a:lnTo>
                  <a:pt x="0" y="0"/>
                </a:lnTo>
              </a:path>
            </a:pathLst>
          </a:custGeom>
          <a:ln w="63500">
            <a:solidFill>
              <a:srgbClr val="FFFFFF"/>
            </a:solidFill>
            <a:prstDash val="lgDash"/>
          </a:ln>
        </p:spPr>
        <p:txBody>
          <a:bodyPr wrap="square" lIns="0" tIns="0" rIns="0" bIns="0" rtlCol="0"/>
          <a:lstStyle/>
          <a:p>
            <a:endParaRPr/>
          </a:p>
        </p:txBody>
      </p:sp>
      <p:sp>
        <p:nvSpPr>
          <p:cNvPr id="12" name="object 9">
            <a:extLst>
              <a:ext uri="{FF2B5EF4-FFF2-40B4-BE49-F238E27FC236}">
                <a16:creationId xmlns:a16="http://schemas.microsoft.com/office/drawing/2014/main" id="{000C49C9-5A8D-A34D-A97C-BE2A2064162F}"/>
              </a:ext>
            </a:extLst>
          </p:cNvPr>
          <p:cNvSpPr/>
          <p:nvPr userDrawn="1"/>
        </p:nvSpPr>
        <p:spPr>
          <a:xfrm>
            <a:off x="645646" y="1711072"/>
            <a:ext cx="4638675" cy="0"/>
          </a:xfrm>
          <a:custGeom>
            <a:avLst/>
            <a:gdLst/>
            <a:ahLst/>
            <a:cxnLst/>
            <a:rect l="l" t="t" r="r" b="b"/>
            <a:pathLst>
              <a:path w="4638675">
                <a:moveTo>
                  <a:pt x="4638294" y="0"/>
                </a:moveTo>
                <a:lnTo>
                  <a:pt x="0" y="0"/>
                </a:lnTo>
              </a:path>
            </a:pathLst>
          </a:custGeom>
          <a:ln w="63500">
            <a:solidFill>
              <a:srgbClr val="FFFFFF"/>
            </a:solidFill>
            <a:prstDash val="lgDash"/>
          </a:ln>
        </p:spPr>
        <p:txBody>
          <a:bodyPr wrap="square" lIns="0" tIns="0" rIns="0" bIns="0" rtlCol="0"/>
          <a:lstStyle/>
          <a:p>
            <a:endParaRPr/>
          </a:p>
        </p:txBody>
      </p:sp>
      <p:sp>
        <p:nvSpPr>
          <p:cNvPr id="13" name="object 10">
            <a:extLst>
              <a:ext uri="{FF2B5EF4-FFF2-40B4-BE49-F238E27FC236}">
                <a16:creationId xmlns:a16="http://schemas.microsoft.com/office/drawing/2014/main" id="{7670E8E9-DAC9-3145-A679-6897061A7D8D}"/>
              </a:ext>
            </a:extLst>
          </p:cNvPr>
          <p:cNvSpPr/>
          <p:nvPr userDrawn="1"/>
        </p:nvSpPr>
        <p:spPr>
          <a:xfrm>
            <a:off x="488950" y="2790035"/>
            <a:ext cx="94615" cy="88900"/>
          </a:xfrm>
          <a:custGeom>
            <a:avLst/>
            <a:gdLst/>
            <a:ahLst/>
            <a:cxnLst/>
            <a:rect l="l" t="t" r="r" b="b"/>
            <a:pathLst>
              <a:path w="94615" h="88900">
                <a:moveTo>
                  <a:pt x="0" y="0"/>
                </a:moveTo>
                <a:lnTo>
                  <a:pt x="0" y="88861"/>
                </a:lnTo>
                <a:lnTo>
                  <a:pt x="94221" y="88861"/>
                </a:lnTo>
              </a:path>
            </a:pathLst>
          </a:custGeom>
          <a:ln w="63500">
            <a:solidFill>
              <a:srgbClr val="FFFFFF"/>
            </a:solidFill>
          </a:ln>
        </p:spPr>
        <p:txBody>
          <a:bodyPr wrap="square" lIns="0" tIns="0" rIns="0" bIns="0" rtlCol="0"/>
          <a:lstStyle/>
          <a:p>
            <a:endParaRPr/>
          </a:p>
        </p:txBody>
      </p:sp>
      <p:sp>
        <p:nvSpPr>
          <p:cNvPr id="14" name="object 11">
            <a:extLst>
              <a:ext uri="{FF2B5EF4-FFF2-40B4-BE49-F238E27FC236}">
                <a16:creationId xmlns:a16="http://schemas.microsoft.com/office/drawing/2014/main" id="{E26E02A2-F3E4-EE4B-AB62-C1E87863D051}"/>
              </a:ext>
            </a:extLst>
          </p:cNvPr>
          <p:cNvSpPr/>
          <p:nvPr userDrawn="1"/>
        </p:nvSpPr>
        <p:spPr>
          <a:xfrm>
            <a:off x="5408879" y="2790035"/>
            <a:ext cx="94615" cy="88900"/>
          </a:xfrm>
          <a:custGeom>
            <a:avLst/>
            <a:gdLst/>
            <a:ahLst/>
            <a:cxnLst/>
            <a:rect l="l" t="t" r="r" b="b"/>
            <a:pathLst>
              <a:path w="94614" h="88900">
                <a:moveTo>
                  <a:pt x="0" y="88861"/>
                </a:moveTo>
                <a:lnTo>
                  <a:pt x="94221" y="88861"/>
                </a:lnTo>
                <a:lnTo>
                  <a:pt x="94221" y="0"/>
                </a:lnTo>
              </a:path>
            </a:pathLst>
          </a:custGeom>
          <a:ln w="63500">
            <a:solidFill>
              <a:srgbClr val="FFFFFF"/>
            </a:solidFill>
          </a:ln>
        </p:spPr>
        <p:txBody>
          <a:bodyPr wrap="square" lIns="0" tIns="0" rIns="0" bIns="0" rtlCol="0"/>
          <a:lstStyle/>
          <a:p>
            <a:endParaRPr/>
          </a:p>
        </p:txBody>
      </p:sp>
      <p:sp>
        <p:nvSpPr>
          <p:cNvPr id="15" name="object 12">
            <a:extLst>
              <a:ext uri="{FF2B5EF4-FFF2-40B4-BE49-F238E27FC236}">
                <a16:creationId xmlns:a16="http://schemas.microsoft.com/office/drawing/2014/main" id="{CD2B2700-CEA8-B84C-8B04-80664C4527BD}"/>
              </a:ext>
            </a:extLst>
          </p:cNvPr>
          <p:cNvSpPr/>
          <p:nvPr userDrawn="1"/>
        </p:nvSpPr>
        <p:spPr>
          <a:xfrm>
            <a:off x="5408879" y="1711069"/>
            <a:ext cx="94615" cy="88900"/>
          </a:xfrm>
          <a:custGeom>
            <a:avLst/>
            <a:gdLst/>
            <a:ahLst/>
            <a:cxnLst/>
            <a:rect l="l" t="t" r="r" b="b"/>
            <a:pathLst>
              <a:path w="94614" h="88900">
                <a:moveTo>
                  <a:pt x="94221" y="88861"/>
                </a:moveTo>
                <a:lnTo>
                  <a:pt x="94221" y="0"/>
                </a:lnTo>
                <a:lnTo>
                  <a:pt x="0" y="0"/>
                </a:lnTo>
              </a:path>
            </a:pathLst>
          </a:custGeom>
          <a:ln w="63500">
            <a:solidFill>
              <a:srgbClr val="FFFFFF"/>
            </a:solidFill>
          </a:ln>
        </p:spPr>
        <p:txBody>
          <a:bodyPr wrap="square" lIns="0" tIns="0" rIns="0" bIns="0" rtlCol="0"/>
          <a:lstStyle/>
          <a:p>
            <a:endParaRPr/>
          </a:p>
        </p:txBody>
      </p:sp>
      <p:sp>
        <p:nvSpPr>
          <p:cNvPr id="16" name="object 13">
            <a:extLst>
              <a:ext uri="{FF2B5EF4-FFF2-40B4-BE49-F238E27FC236}">
                <a16:creationId xmlns:a16="http://schemas.microsoft.com/office/drawing/2014/main" id="{09C6D168-F1B0-F543-8DA3-38535AACFF5B}"/>
              </a:ext>
            </a:extLst>
          </p:cNvPr>
          <p:cNvSpPr/>
          <p:nvPr userDrawn="1"/>
        </p:nvSpPr>
        <p:spPr>
          <a:xfrm>
            <a:off x="488950" y="1711069"/>
            <a:ext cx="94615" cy="88900"/>
          </a:xfrm>
          <a:custGeom>
            <a:avLst/>
            <a:gdLst/>
            <a:ahLst/>
            <a:cxnLst/>
            <a:rect l="l" t="t" r="r" b="b"/>
            <a:pathLst>
              <a:path w="94615" h="88900">
                <a:moveTo>
                  <a:pt x="94221" y="0"/>
                </a:moveTo>
                <a:lnTo>
                  <a:pt x="0" y="0"/>
                </a:lnTo>
                <a:lnTo>
                  <a:pt x="0" y="88861"/>
                </a:lnTo>
              </a:path>
            </a:pathLst>
          </a:custGeom>
          <a:ln w="63500">
            <a:solidFill>
              <a:srgbClr val="FFFFFF"/>
            </a:solidFill>
          </a:ln>
        </p:spPr>
        <p:txBody>
          <a:bodyPr wrap="square" lIns="0" tIns="0" rIns="0" bIns="0" rtlCol="0"/>
          <a:lstStyle/>
          <a:p>
            <a:endParaRPr/>
          </a:p>
        </p:txBody>
      </p:sp>
      <p:sp>
        <p:nvSpPr>
          <p:cNvPr id="17" name="object 14">
            <a:extLst>
              <a:ext uri="{FF2B5EF4-FFF2-40B4-BE49-F238E27FC236}">
                <a16:creationId xmlns:a16="http://schemas.microsoft.com/office/drawing/2014/main" id="{7ACB79AF-354E-4247-A9A6-AAC2012E1987}"/>
              </a:ext>
            </a:extLst>
          </p:cNvPr>
          <p:cNvSpPr txBox="1"/>
          <p:nvPr userDrawn="1"/>
        </p:nvSpPr>
        <p:spPr>
          <a:xfrm>
            <a:off x="6743827" y="3120520"/>
            <a:ext cx="3948429" cy="330200"/>
          </a:xfrm>
          <a:prstGeom prst="rect">
            <a:avLst/>
          </a:prstGeom>
        </p:spPr>
        <p:txBody>
          <a:bodyPr vert="horz" wrap="square" lIns="0" tIns="12700" rIns="0" bIns="0" rtlCol="0">
            <a:spAutoFit/>
          </a:bodyPr>
          <a:lstStyle/>
          <a:p>
            <a:pPr marL="270510" algn="ctr">
              <a:lnSpc>
                <a:spcPct val="100000"/>
              </a:lnSpc>
              <a:spcBef>
                <a:spcPts val="100"/>
              </a:spcBef>
            </a:pPr>
            <a:r>
              <a:rPr lang="en-GB" sz="2000" b="1" spc="-25" dirty="0">
                <a:solidFill>
                  <a:srgbClr val="FFFFFF"/>
                </a:solidFill>
                <a:latin typeface="Lato"/>
                <a:cs typeface="Lato"/>
              </a:rPr>
              <a:t>Support for families</a:t>
            </a:r>
            <a:endParaRPr sz="2000" dirty="0">
              <a:latin typeface="Lato"/>
              <a:cs typeface="Lato"/>
            </a:endParaRPr>
          </a:p>
        </p:txBody>
      </p:sp>
      <p:sp>
        <p:nvSpPr>
          <p:cNvPr id="18" name="object 15">
            <a:extLst>
              <a:ext uri="{FF2B5EF4-FFF2-40B4-BE49-F238E27FC236}">
                <a16:creationId xmlns:a16="http://schemas.microsoft.com/office/drawing/2014/main" id="{47761EC7-FF61-124A-8F2D-F7976065E936}"/>
              </a:ext>
            </a:extLst>
          </p:cNvPr>
          <p:cNvSpPr txBox="1"/>
          <p:nvPr userDrawn="1"/>
        </p:nvSpPr>
        <p:spPr>
          <a:xfrm>
            <a:off x="0" y="3099184"/>
            <a:ext cx="6579870" cy="330200"/>
          </a:xfrm>
          <a:prstGeom prst="rect">
            <a:avLst/>
          </a:prstGeom>
        </p:spPr>
        <p:txBody>
          <a:bodyPr vert="horz" wrap="square" lIns="0" tIns="12700" rIns="0" bIns="0" rtlCol="0">
            <a:spAutoFit/>
          </a:bodyPr>
          <a:lstStyle/>
          <a:p>
            <a:pPr marL="457200">
              <a:lnSpc>
                <a:spcPct val="100000"/>
              </a:lnSpc>
              <a:spcBef>
                <a:spcPts val="100"/>
              </a:spcBef>
            </a:pPr>
            <a:r>
              <a:rPr lang="en-GB" sz="2000" b="1" spc="10" dirty="0">
                <a:solidFill>
                  <a:srgbClr val="FFFFFF"/>
                </a:solidFill>
                <a:latin typeface="Lato"/>
                <a:cs typeface="Lato"/>
              </a:rPr>
              <a:t>Key Decision Points</a:t>
            </a:r>
            <a:endParaRPr sz="2000" dirty="0">
              <a:latin typeface="Lato"/>
              <a:cs typeface="Lato"/>
            </a:endParaRPr>
          </a:p>
        </p:txBody>
      </p:sp>
      <p:sp>
        <p:nvSpPr>
          <p:cNvPr id="19" name="object 16">
            <a:extLst>
              <a:ext uri="{FF2B5EF4-FFF2-40B4-BE49-F238E27FC236}">
                <a16:creationId xmlns:a16="http://schemas.microsoft.com/office/drawing/2014/main" id="{EE870B00-10CE-1641-94A4-7306AE8FC196}"/>
              </a:ext>
            </a:extLst>
          </p:cNvPr>
          <p:cNvSpPr txBox="1"/>
          <p:nvPr userDrawn="1"/>
        </p:nvSpPr>
        <p:spPr>
          <a:xfrm>
            <a:off x="1377228" y="3636939"/>
            <a:ext cx="1321435" cy="482600"/>
          </a:xfrm>
          <a:prstGeom prst="rect">
            <a:avLst/>
          </a:prstGeom>
        </p:spPr>
        <p:txBody>
          <a:bodyPr vert="horz" wrap="square" lIns="0" tIns="12700" rIns="0" bIns="0" rtlCol="0">
            <a:spAutoFit/>
          </a:bodyPr>
          <a:lstStyle/>
          <a:p>
            <a:pPr marL="12700">
              <a:lnSpc>
                <a:spcPct val="100000"/>
              </a:lnSpc>
              <a:spcBef>
                <a:spcPts val="100"/>
              </a:spcBef>
            </a:pPr>
            <a:r>
              <a:rPr sz="3000" b="1" spc="-65" dirty="0">
                <a:solidFill>
                  <a:srgbClr val="00A8A8"/>
                </a:solidFill>
                <a:latin typeface="Lato"/>
                <a:cs typeface="Lato"/>
              </a:rPr>
              <a:t>Year</a:t>
            </a:r>
            <a:r>
              <a:rPr sz="3000" b="1" spc="-85" dirty="0">
                <a:solidFill>
                  <a:srgbClr val="00A8A8"/>
                </a:solidFill>
                <a:latin typeface="Lato"/>
                <a:cs typeface="Lato"/>
              </a:rPr>
              <a:t> </a:t>
            </a:r>
            <a:r>
              <a:rPr sz="3000" b="1" spc="30" dirty="0">
                <a:solidFill>
                  <a:srgbClr val="00A8A8"/>
                </a:solidFill>
                <a:latin typeface="Lato"/>
                <a:cs typeface="Lato"/>
              </a:rPr>
              <a:t>11</a:t>
            </a:r>
            <a:endParaRPr sz="3000">
              <a:latin typeface="Lato"/>
              <a:cs typeface="Lato"/>
            </a:endParaRPr>
          </a:p>
        </p:txBody>
      </p:sp>
      <p:sp>
        <p:nvSpPr>
          <p:cNvPr id="20" name="object 17">
            <a:extLst>
              <a:ext uri="{FF2B5EF4-FFF2-40B4-BE49-F238E27FC236}">
                <a16:creationId xmlns:a16="http://schemas.microsoft.com/office/drawing/2014/main" id="{41BE595A-2B39-F046-9E43-FFFD789F0460}"/>
              </a:ext>
            </a:extLst>
          </p:cNvPr>
          <p:cNvSpPr txBox="1"/>
          <p:nvPr userDrawn="1"/>
        </p:nvSpPr>
        <p:spPr>
          <a:xfrm>
            <a:off x="1377228" y="5594136"/>
            <a:ext cx="1321435" cy="482600"/>
          </a:xfrm>
          <a:prstGeom prst="rect">
            <a:avLst/>
          </a:prstGeom>
        </p:spPr>
        <p:txBody>
          <a:bodyPr vert="horz" wrap="square" lIns="0" tIns="12700" rIns="0" bIns="0" rtlCol="0">
            <a:spAutoFit/>
          </a:bodyPr>
          <a:lstStyle/>
          <a:p>
            <a:pPr marL="12700">
              <a:lnSpc>
                <a:spcPct val="100000"/>
              </a:lnSpc>
              <a:spcBef>
                <a:spcPts val="100"/>
              </a:spcBef>
            </a:pPr>
            <a:r>
              <a:rPr sz="3000" b="1" spc="-65" dirty="0">
                <a:solidFill>
                  <a:srgbClr val="00A8A8"/>
                </a:solidFill>
                <a:latin typeface="Lato"/>
                <a:cs typeface="Lato"/>
              </a:rPr>
              <a:t>Year</a:t>
            </a:r>
            <a:r>
              <a:rPr sz="3000" b="1" spc="-85" dirty="0">
                <a:solidFill>
                  <a:srgbClr val="00A8A8"/>
                </a:solidFill>
                <a:latin typeface="Lato"/>
                <a:cs typeface="Lato"/>
              </a:rPr>
              <a:t> </a:t>
            </a:r>
            <a:r>
              <a:rPr sz="3000" b="1" spc="30" dirty="0">
                <a:solidFill>
                  <a:srgbClr val="00A8A8"/>
                </a:solidFill>
                <a:latin typeface="Lato"/>
                <a:cs typeface="Lato"/>
              </a:rPr>
              <a:t>10</a:t>
            </a:r>
            <a:endParaRPr sz="3000">
              <a:latin typeface="Lato"/>
              <a:cs typeface="Lato"/>
            </a:endParaRPr>
          </a:p>
        </p:txBody>
      </p:sp>
      <p:sp>
        <p:nvSpPr>
          <p:cNvPr id="21" name="object 18">
            <a:extLst>
              <a:ext uri="{FF2B5EF4-FFF2-40B4-BE49-F238E27FC236}">
                <a16:creationId xmlns:a16="http://schemas.microsoft.com/office/drawing/2014/main" id="{5D955C34-77F2-4647-99A5-27A6384B7140}"/>
              </a:ext>
            </a:extLst>
          </p:cNvPr>
          <p:cNvSpPr txBox="1"/>
          <p:nvPr userDrawn="1"/>
        </p:nvSpPr>
        <p:spPr>
          <a:xfrm>
            <a:off x="7997103" y="3636939"/>
            <a:ext cx="1321435" cy="482600"/>
          </a:xfrm>
          <a:prstGeom prst="rect">
            <a:avLst/>
          </a:prstGeom>
        </p:spPr>
        <p:txBody>
          <a:bodyPr vert="horz" wrap="square" lIns="0" tIns="12700" rIns="0" bIns="0" rtlCol="0">
            <a:spAutoFit/>
          </a:bodyPr>
          <a:lstStyle/>
          <a:p>
            <a:pPr marL="12700">
              <a:lnSpc>
                <a:spcPct val="100000"/>
              </a:lnSpc>
              <a:spcBef>
                <a:spcPts val="100"/>
              </a:spcBef>
            </a:pPr>
            <a:r>
              <a:rPr sz="3000" b="1" spc="-65" dirty="0">
                <a:solidFill>
                  <a:srgbClr val="006992"/>
                </a:solidFill>
                <a:latin typeface="Lato"/>
                <a:cs typeface="Lato"/>
              </a:rPr>
              <a:t>Year</a:t>
            </a:r>
            <a:r>
              <a:rPr sz="3000" b="1" spc="-85" dirty="0">
                <a:solidFill>
                  <a:srgbClr val="006992"/>
                </a:solidFill>
                <a:latin typeface="Lato"/>
                <a:cs typeface="Lato"/>
              </a:rPr>
              <a:t> </a:t>
            </a:r>
            <a:r>
              <a:rPr sz="3000" b="1" spc="30" dirty="0">
                <a:solidFill>
                  <a:srgbClr val="006992"/>
                </a:solidFill>
                <a:latin typeface="Lato"/>
                <a:cs typeface="Lato"/>
              </a:rPr>
              <a:t>11</a:t>
            </a:r>
            <a:endParaRPr sz="3000" dirty="0">
              <a:latin typeface="Lato"/>
              <a:cs typeface="Lato"/>
            </a:endParaRPr>
          </a:p>
        </p:txBody>
      </p:sp>
      <p:sp>
        <p:nvSpPr>
          <p:cNvPr id="22" name="object 19">
            <a:extLst>
              <a:ext uri="{FF2B5EF4-FFF2-40B4-BE49-F238E27FC236}">
                <a16:creationId xmlns:a16="http://schemas.microsoft.com/office/drawing/2014/main" id="{CDE5CCF6-A10C-B641-9D5C-4D162A5A06FD}"/>
              </a:ext>
            </a:extLst>
          </p:cNvPr>
          <p:cNvSpPr txBox="1"/>
          <p:nvPr userDrawn="1"/>
        </p:nvSpPr>
        <p:spPr>
          <a:xfrm>
            <a:off x="7997103" y="5596041"/>
            <a:ext cx="1321435" cy="482600"/>
          </a:xfrm>
          <a:prstGeom prst="rect">
            <a:avLst/>
          </a:prstGeom>
        </p:spPr>
        <p:txBody>
          <a:bodyPr vert="horz" wrap="square" lIns="0" tIns="12700" rIns="0" bIns="0" rtlCol="0">
            <a:spAutoFit/>
          </a:bodyPr>
          <a:lstStyle/>
          <a:p>
            <a:pPr marL="12700">
              <a:lnSpc>
                <a:spcPct val="100000"/>
              </a:lnSpc>
              <a:spcBef>
                <a:spcPts val="100"/>
              </a:spcBef>
            </a:pPr>
            <a:r>
              <a:rPr sz="3000" b="1" spc="-65" dirty="0">
                <a:solidFill>
                  <a:srgbClr val="006992"/>
                </a:solidFill>
                <a:latin typeface="Lato"/>
                <a:cs typeface="Lato"/>
              </a:rPr>
              <a:t>Year</a:t>
            </a:r>
            <a:r>
              <a:rPr sz="3000" b="1" spc="-85" dirty="0">
                <a:solidFill>
                  <a:srgbClr val="006992"/>
                </a:solidFill>
                <a:latin typeface="Lato"/>
                <a:cs typeface="Lato"/>
              </a:rPr>
              <a:t> </a:t>
            </a:r>
            <a:r>
              <a:rPr sz="3000" b="1" spc="30" dirty="0">
                <a:solidFill>
                  <a:srgbClr val="006992"/>
                </a:solidFill>
                <a:latin typeface="Lato"/>
                <a:cs typeface="Lato"/>
              </a:rPr>
              <a:t>10</a:t>
            </a:r>
            <a:endParaRPr sz="3000">
              <a:latin typeface="Lato"/>
              <a:cs typeface="Lato"/>
            </a:endParaRPr>
          </a:p>
        </p:txBody>
      </p:sp>
      <p:sp>
        <p:nvSpPr>
          <p:cNvPr id="23" name="object 20">
            <a:extLst>
              <a:ext uri="{FF2B5EF4-FFF2-40B4-BE49-F238E27FC236}">
                <a16:creationId xmlns:a16="http://schemas.microsoft.com/office/drawing/2014/main" id="{31C6526A-41DC-4D45-BE97-3ECDCEFC7E5C}"/>
              </a:ext>
            </a:extLst>
          </p:cNvPr>
          <p:cNvSpPr txBox="1"/>
          <p:nvPr userDrawn="1"/>
        </p:nvSpPr>
        <p:spPr>
          <a:xfrm>
            <a:off x="1489623" y="7566191"/>
            <a:ext cx="1092835" cy="482600"/>
          </a:xfrm>
          <a:prstGeom prst="rect">
            <a:avLst/>
          </a:prstGeom>
        </p:spPr>
        <p:txBody>
          <a:bodyPr vert="horz" wrap="square" lIns="0" tIns="12700" rIns="0" bIns="0" rtlCol="0">
            <a:spAutoFit/>
          </a:bodyPr>
          <a:lstStyle/>
          <a:p>
            <a:pPr marL="12700">
              <a:lnSpc>
                <a:spcPct val="100000"/>
              </a:lnSpc>
              <a:spcBef>
                <a:spcPts val="100"/>
              </a:spcBef>
            </a:pPr>
            <a:r>
              <a:rPr sz="3000" b="1" spc="-65" dirty="0">
                <a:solidFill>
                  <a:srgbClr val="00A8A8"/>
                </a:solidFill>
                <a:latin typeface="Lato"/>
                <a:cs typeface="Lato"/>
              </a:rPr>
              <a:t>Year</a:t>
            </a:r>
            <a:r>
              <a:rPr sz="3000" b="1" spc="-85" dirty="0">
                <a:solidFill>
                  <a:srgbClr val="00A8A8"/>
                </a:solidFill>
                <a:latin typeface="Lato"/>
                <a:cs typeface="Lato"/>
              </a:rPr>
              <a:t> </a:t>
            </a:r>
            <a:r>
              <a:rPr sz="3000" b="1" dirty="0">
                <a:solidFill>
                  <a:srgbClr val="00A8A8"/>
                </a:solidFill>
                <a:latin typeface="Lato"/>
                <a:cs typeface="Lato"/>
              </a:rPr>
              <a:t>9</a:t>
            </a:r>
            <a:endParaRPr sz="3000">
              <a:latin typeface="Lato"/>
              <a:cs typeface="Lato"/>
            </a:endParaRPr>
          </a:p>
        </p:txBody>
      </p:sp>
      <p:sp>
        <p:nvSpPr>
          <p:cNvPr id="24" name="object 21">
            <a:extLst>
              <a:ext uri="{FF2B5EF4-FFF2-40B4-BE49-F238E27FC236}">
                <a16:creationId xmlns:a16="http://schemas.microsoft.com/office/drawing/2014/main" id="{B52A29F0-BEBF-764C-9774-7973BC0A6256}"/>
              </a:ext>
            </a:extLst>
          </p:cNvPr>
          <p:cNvSpPr txBox="1"/>
          <p:nvPr userDrawn="1"/>
        </p:nvSpPr>
        <p:spPr>
          <a:xfrm>
            <a:off x="8109498" y="7600101"/>
            <a:ext cx="1092835" cy="482600"/>
          </a:xfrm>
          <a:prstGeom prst="rect">
            <a:avLst/>
          </a:prstGeom>
        </p:spPr>
        <p:txBody>
          <a:bodyPr vert="horz" wrap="square" lIns="0" tIns="12700" rIns="0" bIns="0" rtlCol="0">
            <a:spAutoFit/>
          </a:bodyPr>
          <a:lstStyle/>
          <a:p>
            <a:pPr marL="12700">
              <a:lnSpc>
                <a:spcPct val="100000"/>
              </a:lnSpc>
              <a:spcBef>
                <a:spcPts val="100"/>
              </a:spcBef>
            </a:pPr>
            <a:r>
              <a:rPr sz="3000" b="1" spc="-65" dirty="0">
                <a:solidFill>
                  <a:srgbClr val="006992"/>
                </a:solidFill>
                <a:latin typeface="Lato"/>
                <a:cs typeface="Lato"/>
              </a:rPr>
              <a:t>Year</a:t>
            </a:r>
            <a:r>
              <a:rPr sz="3000" b="1" spc="-85" dirty="0">
                <a:solidFill>
                  <a:srgbClr val="006992"/>
                </a:solidFill>
                <a:latin typeface="Lato"/>
                <a:cs typeface="Lato"/>
              </a:rPr>
              <a:t> </a:t>
            </a:r>
            <a:r>
              <a:rPr sz="3000" b="1" dirty="0">
                <a:solidFill>
                  <a:srgbClr val="006992"/>
                </a:solidFill>
                <a:latin typeface="Lato"/>
                <a:cs typeface="Lato"/>
              </a:rPr>
              <a:t>9</a:t>
            </a:r>
            <a:endParaRPr sz="3000">
              <a:latin typeface="Lato"/>
              <a:cs typeface="Lato"/>
            </a:endParaRPr>
          </a:p>
        </p:txBody>
      </p:sp>
      <p:sp>
        <p:nvSpPr>
          <p:cNvPr id="25" name="object 22">
            <a:extLst>
              <a:ext uri="{FF2B5EF4-FFF2-40B4-BE49-F238E27FC236}">
                <a16:creationId xmlns:a16="http://schemas.microsoft.com/office/drawing/2014/main" id="{28D188C4-9302-D14D-9319-E155A6B68118}"/>
              </a:ext>
            </a:extLst>
          </p:cNvPr>
          <p:cNvSpPr txBox="1"/>
          <p:nvPr userDrawn="1"/>
        </p:nvSpPr>
        <p:spPr>
          <a:xfrm>
            <a:off x="1489623" y="9641499"/>
            <a:ext cx="1092835" cy="482600"/>
          </a:xfrm>
          <a:prstGeom prst="rect">
            <a:avLst/>
          </a:prstGeom>
        </p:spPr>
        <p:txBody>
          <a:bodyPr vert="horz" wrap="square" lIns="0" tIns="12700" rIns="0" bIns="0" rtlCol="0">
            <a:spAutoFit/>
          </a:bodyPr>
          <a:lstStyle/>
          <a:p>
            <a:pPr marL="12700">
              <a:lnSpc>
                <a:spcPct val="100000"/>
              </a:lnSpc>
              <a:spcBef>
                <a:spcPts val="100"/>
              </a:spcBef>
            </a:pPr>
            <a:r>
              <a:rPr sz="3000" b="1" spc="-65" dirty="0">
                <a:solidFill>
                  <a:srgbClr val="00A8A8"/>
                </a:solidFill>
                <a:latin typeface="Lato"/>
                <a:cs typeface="Lato"/>
              </a:rPr>
              <a:t>Year</a:t>
            </a:r>
            <a:r>
              <a:rPr sz="3000" b="1" spc="-85" dirty="0">
                <a:solidFill>
                  <a:srgbClr val="00A8A8"/>
                </a:solidFill>
                <a:latin typeface="Lato"/>
                <a:cs typeface="Lato"/>
              </a:rPr>
              <a:t> </a:t>
            </a:r>
            <a:r>
              <a:rPr sz="3000" b="1" dirty="0">
                <a:solidFill>
                  <a:srgbClr val="00A8A8"/>
                </a:solidFill>
                <a:latin typeface="Lato"/>
                <a:cs typeface="Lato"/>
              </a:rPr>
              <a:t>8</a:t>
            </a:r>
            <a:endParaRPr sz="3000">
              <a:latin typeface="Lato"/>
              <a:cs typeface="Lato"/>
            </a:endParaRPr>
          </a:p>
        </p:txBody>
      </p:sp>
      <p:sp>
        <p:nvSpPr>
          <p:cNvPr id="26" name="object 23">
            <a:extLst>
              <a:ext uri="{FF2B5EF4-FFF2-40B4-BE49-F238E27FC236}">
                <a16:creationId xmlns:a16="http://schemas.microsoft.com/office/drawing/2014/main" id="{47FA8121-2FC0-3C44-9735-C30FEF732998}"/>
              </a:ext>
            </a:extLst>
          </p:cNvPr>
          <p:cNvSpPr txBox="1"/>
          <p:nvPr userDrawn="1"/>
        </p:nvSpPr>
        <p:spPr>
          <a:xfrm>
            <a:off x="8109498" y="9654833"/>
            <a:ext cx="1092835" cy="482600"/>
          </a:xfrm>
          <a:prstGeom prst="rect">
            <a:avLst/>
          </a:prstGeom>
        </p:spPr>
        <p:txBody>
          <a:bodyPr vert="horz" wrap="square" lIns="0" tIns="12700" rIns="0" bIns="0" rtlCol="0">
            <a:spAutoFit/>
          </a:bodyPr>
          <a:lstStyle/>
          <a:p>
            <a:pPr marL="12700">
              <a:lnSpc>
                <a:spcPct val="100000"/>
              </a:lnSpc>
              <a:spcBef>
                <a:spcPts val="100"/>
              </a:spcBef>
            </a:pPr>
            <a:r>
              <a:rPr sz="3000" b="1" spc="-65" dirty="0">
                <a:solidFill>
                  <a:srgbClr val="006992"/>
                </a:solidFill>
                <a:latin typeface="Lato"/>
                <a:cs typeface="Lato"/>
              </a:rPr>
              <a:t>Year</a:t>
            </a:r>
            <a:r>
              <a:rPr sz="3000" b="1" spc="-85" dirty="0">
                <a:solidFill>
                  <a:srgbClr val="006992"/>
                </a:solidFill>
                <a:latin typeface="Lato"/>
                <a:cs typeface="Lato"/>
              </a:rPr>
              <a:t> </a:t>
            </a:r>
            <a:r>
              <a:rPr sz="3000" b="1" dirty="0">
                <a:solidFill>
                  <a:srgbClr val="006992"/>
                </a:solidFill>
                <a:latin typeface="Lato"/>
                <a:cs typeface="Lato"/>
              </a:rPr>
              <a:t>8</a:t>
            </a:r>
            <a:endParaRPr sz="3000">
              <a:latin typeface="Lato"/>
              <a:cs typeface="Lato"/>
            </a:endParaRPr>
          </a:p>
        </p:txBody>
      </p:sp>
      <p:sp>
        <p:nvSpPr>
          <p:cNvPr id="27" name="object 24">
            <a:extLst>
              <a:ext uri="{FF2B5EF4-FFF2-40B4-BE49-F238E27FC236}">
                <a16:creationId xmlns:a16="http://schemas.microsoft.com/office/drawing/2014/main" id="{BAF52141-1BD6-6647-BEE7-81A8D405D0DC}"/>
              </a:ext>
            </a:extLst>
          </p:cNvPr>
          <p:cNvSpPr txBox="1"/>
          <p:nvPr userDrawn="1"/>
        </p:nvSpPr>
        <p:spPr>
          <a:xfrm>
            <a:off x="1489623" y="11544593"/>
            <a:ext cx="1092835" cy="482600"/>
          </a:xfrm>
          <a:prstGeom prst="rect">
            <a:avLst/>
          </a:prstGeom>
        </p:spPr>
        <p:txBody>
          <a:bodyPr vert="horz" wrap="square" lIns="0" tIns="12700" rIns="0" bIns="0" rtlCol="0">
            <a:spAutoFit/>
          </a:bodyPr>
          <a:lstStyle/>
          <a:p>
            <a:pPr marL="12700">
              <a:lnSpc>
                <a:spcPct val="100000"/>
              </a:lnSpc>
              <a:spcBef>
                <a:spcPts val="100"/>
              </a:spcBef>
            </a:pPr>
            <a:r>
              <a:rPr sz="3000" b="1" spc="-65" dirty="0">
                <a:solidFill>
                  <a:srgbClr val="00A8A8"/>
                </a:solidFill>
                <a:latin typeface="Lato"/>
                <a:cs typeface="Lato"/>
              </a:rPr>
              <a:t>Year</a:t>
            </a:r>
            <a:r>
              <a:rPr sz="3000" b="1" spc="-85" dirty="0">
                <a:solidFill>
                  <a:srgbClr val="00A8A8"/>
                </a:solidFill>
                <a:latin typeface="Lato"/>
                <a:cs typeface="Lato"/>
              </a:rPr>
              <a:t> </a:t>
            </a:r>
            <a:r>
              <a:rPr sz="3000" b="1" dirty="0">
                <a:solidFill>
                  <a:srgbClr val="00A8A8"/>
                </a:solidFill>
                <a:latin typeface="Lato"/>
                <a:cs typeface="Lato"/>
              </a:rPr>
              <a:t>7</a:t>
            </a:r>
            <a:endParaRPr sz="3000">
              <a:latin typeface="Lato"/>
              <a:cs typeface="Lato"/>
            </a:endParaRPr>
          </a:p>
        </p:txBody>
      </p:sp>
      <p:sp>
        <p:nvSpPr>
          <p:cNvPr id="28" name="object 25">
            <a:extLst>
              <a:ext uri="{FF2B5EF4-FFF2-40B4-BE49-F238E27FC236}">
                <a16:creationId xmlns:a16="http://schemas.microsoft.com/office/drawing/2014/main" id="{43F0FAD0-A7B8-EA42-87F7-81B2DB2A22AD}"/>
              </a:ext>
            </a:extLst>
          </p:cNvPr>
          <p:cNvSpPr txBox="1"/>
          <p:nvPr userDrawn="1"/>
        </p:nvSpPr>
        <p:spPr>
          <a:xfrm>
            <a:off x="8109498" y="11544975"/>
            <a:ext cx="1092835" cy="482600"/>
          </a:xfrm>
          <a:prstGeom prst="rect">
            <a:avLst/>
          </a:prstGeom>
        </p:spPr>
        <p:txBody>
          <a:bodyPr vert="horz" wrap="square" lIns="0" tIns="12700" rIns="0" bIns="0" rtlCol="0">
            <a:spAutoFit/>
          </a:bodyPr>
          <a:lstStyle/>
          <a:p>
            <a:pPr marL="12700">
              <a:lnSpc>
                <a:spcPct val="100000"/>
              </a:lnSpc>
              <a:spcBef>
                <a:spcPts val="100"/>
              </a:spcBef>
            </a:pPr>
            <a:r>
              <a:rPr sz="3000" b="1" spc="-65" dirty="0">
                <a:solidFill>
                  <a:srgbClr val="006992"/>
                </a:solidFill>
                <a:latin typeface="Lato"/>
                <a:cs typeface="Lato"/>
              </a:rPr>
              <a:t>Year</a:t>
            </a:r>
            <a:r>
              <a:rPr sz="3000" b="1" spc="-85" dirty="0">
                <a:solidFill>
                  <a:srgbClr val="006992"/>
                </a:solidFill>
                <a:latin typeface="Lato"/>
                <a:cs typeface="Lato"/>
              </a:rPr>
              <a:t> </a:t>
            </a:r>
            <a:r>
              <a:rPr sz="3000" b="1" dirty="0">
                <a:solidFill>
                  <a:srgbClr val="006992"/>
                </a:solidFill>
                <a:latin typeface="Lato"/>
                <a:cs typeface="Lato"/>
              </a:rPr>
              <a:t>7</a:t>
            </a:r>
            <a:endParaRPr sz="3000">
              <a:latin typeface="Lato"/>
              <a:cs typeface="Lato"/>
            </a:endParaRPr>
          </a:p>
        </p:txBody>
      </p:sp>
      <p:sp>
        <p:nvSpPr>
          <p:cNvPr id="29" name="object 26">
            <a:extLst>
              <a:ext uri="{FF2B5EF4-FFF2-40B4-BE49-F238E27FC236}">
                <a16:creationId xmlns:a16="http://schemas.microsoft.com/office/drawing/2014/main" id="{1A0E5446-9813-E845-9137-779166FD706C}"/>
              </a:ext>
            </a:extLst>
          </p:cNvPr>
          <p:cNvSpPr txBox="1"/>
          <p:nvPr userDrawn="1"/>
        </p:nvSpPr>
        <p:spPr>
          <a:xfrm>
            <a:off x="7701982" y="1803449"/>
            <a:ext cx="889635" cy="984250"/>
          </a:xfrm>
          <a:prstGeom prst="rect">
            <a:avLst/>
          </a:prstGeom>
        </p:spPr>
        <p:txBody>
          <a:bodyPr vert="horz" wrap="square" lIns="0" tIns="12700" rIns="0" bIns="0" rtlCol="0">
            <a:spAutoFit/>
          </a:bodyPr>
          <a:lstStyle/>
          <a:p>
            <a:pPr marL="12700">
              <a:lnSpc>
                <a:spcPct val="100000"/>
              </a:lnSpc>
              <a:spcBef>
                <a:spcPts val="100"/>
              </a:spcBef>
            </a:pPr>
            <a:r>
              <a:rPr sz="1400" b="1" spc="-5" dirty="0">
                <a:solidFill>
                  <a:srgbClr val="00A8A8"/>
                </a:solidFill>
                <a:latin typeface="Lato"/>
                <a:cs typeface="Lato"/>
              </a:rPr>
              <a:t>Contact:</a:t>
            </a:r>
            <a:endParaRPr sz="1400">
              <a:latin typeface="Lato"/>
              <a:cs typeface="Lato"/>
            </a:endParaRPr>
          </a:p>
          <a:p>
            <a:pPr marL="12700" marR="5080">
              <a:lnSpc>
                <a:spcPct val="174700"/>
              </a:lnSpc>
            </a:pPr>
            <a:r>
              <a:rPr sz="1400" b="1" spc="-10" dirty="0">
                <a:solidFill>
                  <a:srgbClr val="00A8A8"/>
                </a:solidFill>
                <a:latin typeface="Lato"/>
                <a:cs typeface="Lato"/>
              </a:rPr>
              <a:t>Email:  </a:t>
            </a:r>
            <a:r>
              <a:rPr sz="1400" b="1" spc="-170" dirty="0">
                <a:solidFill>
                  <a:srgbClr val="00A8A8"/>
                </a:solidFill>
                <a:latin typeface="Lato"/>
                <a:cs typeface="Lato"/>
              </a:rPr>
              <a:t>T</a:t>
            </a:r>
            <a:r>
              <a:rPr sz="1400" b="1" dirty="0">
                <a:solidFill>
                  <a:srgbClr val="00A8A8"/>
                </a:solidFill>
                <a:latin typeface="Lato"/>
                <a:cs typeface="Lato"/>
              </a:rPr>
              <a:t>elephone:</a:t>
            </a:r>
            <a:endParaRPr sz="1400">
              <a:latin typeface="Lato"/>
              <a:cs typeface="Lato"/>
            </a:endParaRPr>
          </a:p>
        </p:txBody>
      </p:sp>
      <p:sp>
        <p:nvSpPr>
          <p:cNvPr id="30" name="object 27">
            <a:extLst>
              <a:ext uri="{FF2B5EF4-FFF2-40B4-BE49-F238E27FC236}">
                <a16:creationId xmlns:a16="http://schemas.microsoft.com/office/drawing/2014/main" id="{0AB46DDF-55E9-9A4D-9BA7-0A9A3395099D}"/>
              </a:ext>
            </a:extLst>
          </p:cNvPr>
          <p:cNvSpPr/>
          <p:nvPr userDrawn="1"/>
        </p:nvSpPr>
        <p:spPr>
          <a:xfrm>
            <a:off x="7574932" y="1914164"/>
            <a:ext cx="0" cy="819150"/>
          </a:xfrm>
          <a:custGeom>
            <a:avLst/>
            <a:gdLst/>
            <a:ahLst/>
            <a:cxnLst/>
            <a:rect l="l" t="t" r="r" b="b"/>
            <a:pathLst>
              <a:path h="819150">
                <a:moveTo>
                  <a:pt x="0" y="0"/>
                </a:moveTo>
                <a:lnTo>
                  <a:pt x="0" y="818756"/>
                </a:lnTo>
              </a:path>
            </a:pathLst>
          </a:custGeom>
          <a:ln w="63500">
            <a:solidFill>
              <a:srgbClr val="FFFFFF"/>
            </a:solidFill>
            <a:prstDash val="lgDash"/>
          </a:ln>
        </p:spPr>
        <p:txBody>
          <a:bodyPr wrap="square" lIns="0" tIns="0" rIns="0" bIns="0" rtlCol="0"/>
          <a:lstStyle/>
          <a:p>
            <a:endParaRPr/>
          </a:p>
        </p:txBody>
      </p:sp>
      <p:sp>
        <p:nvSpPr>
          <p:cNvPr id="31" name="object 28">
            <a:extLst>
              <a:ext uri="{FF2B5EF4-FFF2-40B4-BE49-F238E27FC236}">
                <a16:creationId xmlns:a16="http://schemas.microsoft.com/office/drawing/2014/main" id="{0F7521D8-CA1F-B044-ACDE-F84E803FF8D6}"/>
              </a:ext>
            </a:extLst>
          </p:cNvPr>
          <p:cNvSpPr/>
          <p:nvPr userDrawn="1"/>
        </p:nvSpPr>
        <p:spPr>
          <a:xfrm>
            <a:off x="7805442" y="2878900"/>
            <a:ext cx="2233930" cy="0"/>
          </a:xfrm>
          <a:custGeom>
            <a:avLst/>
            <a:gdLst/>
            <a:ahLst/>
            <a:cxnLst/>
            <a:rect l="l" t="t" r="r" b="b"/>
            <a:pathLst>
              <a:path w="2233929">
                <a:moveTo>
                  <a:pt x="0" y="0"/>
                </a:moveTo>
                <a:lnTo>
                  <a:pt x="2233345" y="0"/>
                </a:lnTo>
              </a:path>
            </a:pathLst>
          </a:custGeom>
          <a:ln w="63500">
            <a:solidFill>
              <a:srgbClr val="FFFFFF"/>
            </a:solidFill>
            <a:prstDash val="lgDash"/>
          </a:ln>
        </p:spPr>
        <p:txBody>
          <a:bodyPr wrap="square" lIns="0" tIns="0" rIns="0" bIns="0" rtlCol="0"/>
          <a:lstStyle/>
          <a:p>
            <a:endParaRPr/>
          </a:p>
        </p:txBody>
      </p:sp>
      <p:sp>
        <p:nvSpPr>
          <p:cNvPr id="32" name="object 29">
            <a:extLst>
              <a:ext uri="{FF2B5EF4-FFF2-40B4-BE49-F238E27FC236}">
                <a16:creationId xmlns:a16="http://schemas.microsoft.com/office/drawing/2014/main" id="{F9DF9EC5-765B-8B4C-BB4E-837A951A0061}"/>
              </a:ext>
            </a:extLst>
          </p:cNvPr>
          <p:cNvSpPr/>
          <p:nvPr userDrawn="1"/>
        </p:nvSpPr>
        <p:spPr>
          <a:xfrm>
            <a:off x="10203050" y="1857050"/>
            <a:ext cx="0" cy="819150"/>
          </a:xfrm>
          <a:custGeom>
            <a:avLst/>
            <a:gdLst/>
            <a:ahLst/>
            <a:cxnLst/>
            <a:rect l="l" t="t" r="r" b="b"/>
            <a:pathLst>
              <a:path h="819150">
                <a:moveTo>
                  <a:pt x="0" y="818756"/>
                </a:moveTo>
                <a:lnTo>
                  <a:pt x="0" y="0"/>
                </a:lnTo>
              </a:path>
            </a:pathLst>
          </a:custGeom>
          <a:ln w="63500">
            <a:solidFill>
              <a:srgbClr val="FFFFFF"/>
            </a:solidFill>
            <a:prstDash val="lgDash"/>
          </a:ln>
        </p:spPr>
        <p:txBody>
          <a:bodyPr wrap="square" lIns="0" tIns="0" rIns="0" bIns="0" rtlCol="0"/>
          <a:lstStyle/>
          <a:p>
            <a:endParaRPr/>
          </a:p>
        </p:txBody>
      </p:sp>
      <p:sp>
        <p:nvSpPr>
          <p:cNvPr id="33" name="object 30">
            <a:extLst>
              <a:ext uri="{FF2B5EF4-FFF2-40B4-BE49-F238E27FC236}">
                <a16:creationId xmlns:a16="http://schemas.microsoft.com/office/drawing/2014/main" id="{914C3517-02D7-1341-9FA3-B04AD04528E7}"/>
              </a:ext>
            </a:extLst>
          </p:cNvPr>
          <p:cNvSpPr/>
          <p:nvPr userDrawn="1"/>
        </p:nvSpPr>
        <p:spPr>
          <a:xfrm>
            <a:off x="7739193" y="1711072"/>
            <a:ext cx="2233930" cy="0"/>
          </a:xfrm>
          <a:custGeom>
            <a:avLst/>
            <a:gdLst/>
            <a:ahLst/>
            <a:cxnLst/>
            <a:rect l="l" t="t" r="r" b="b"/>
            <a:pathLst>
              <a:path w="2233929">
                <a:moveTo>
                  <a:pt x="2233345" y="0"/>
                </a:moveTo>
                <a:lnTo>
                  <a:pt x="0" y="0"/>
                </a:lnTo>
              </a:path>
            </a:pathLst>
          </a:custGeom>
          <a:ln w="63500">
            <a:solidFill>
              <a:srgbClr val="FFFFFF"/>
            </a:solidFill>
            <a:prstDash val="lgDash"/>
          </a:ln>
        </p:spPr>
        <p:txBody>
          <a:bodyPr wrap="square" lIns="0" tIns="0" rIns="0" bIns="0" rtlCol="0"/>
          <a:lstStyle/>
          <a:p>
            <a:endParaRPr/>
          </a:p>
        </p:txBody>
      </p:sp>
      <p:sp>
        <p:nvSpPr>
          <p:cNvPr id="34" name="object 31">
            <a:extLst>
              <a:ext uri="{FF2B5EF4-FFF2-40B4-BE49-F238E27FC236}">
                <a16:creationId xmlns:a16="http://schemas.microsoft.com/office/drawing/2014/main" id="{52DA543E-D60B-8244-8363-3DE2EEB3267E}"/>
              </a:ext>
            </a:extLst>
          </p:cNvPr>
          <p:cNvSpPr/>
          <p:nvPr userDrawn="1"/>
        </p:nvSpPr>
        <p:spPr>
          <a:xfrm>
            <a:off x="7574932" y="2790035"/>
            <a:ext cx="98425" cy="88900"/>
          </a:xfrm>
          <a:custGeom>
            <a:avLst/>
            <a:gdLst/>
            <a:ahLst/>
            <a:cxnLst/>
            <a:rect l="l" t="t" r="r" b="b"/>
            <a:pathLst>
              <a:path w="98425" h="88900">
                <a:moveTo>
                  <a:pt x="0" y="0"/>
                </a:moveTo>
                <a:lnTo>
                  <a:pt x="0" y="88861"/>
                </a:lnTo>
                <a:lnTo>
                  <a:pt x="98005" y="88861"/>
                </a:lnTo>
              </a:path>
            </a:pathLst>
          </a:custGeom>
          <a:ln w="63500">
            <a:solidFill>
              <a:srgbClr val="FFFFFF"/>
            </a:solidFill>
          </a:ln>
        </p:spPr>
        <p:txBody>
          <a:bodyPr wrap="square" lIns="0" tIns="0" rIns="0" bIns="0" rtlCol="0"/>
          <a:lstStyle/>
          <a:p>
            <a:endParaRPr/>
          </a:p>
        </p:txBody>
      </p:sp>
      <p:sp>
        <p:nvSpPr>
          <p:cNvPr id="35" name="object 32">
            <a:extLst>
              <a:ext uri="{FF2B5EF4-FFF2-40B4-BE49-F238E27FC236}">
                <a16:creationId xmlns:a16="http://schemas.microsoft.com/office/drawing/2014/main" id="{3FD5DE39-AE5C-884E-BBE4-BA8EE2D9295D}"/>
              </a:ext>
            </a:extLst>
          </p:cNvPr>
          <p:cNvSpPr/>
          <p:nvPr userDrawn="1"/>
        </p:nvSpPr>
        <p:spPr>
          <a:xfrm>
            <a:off x="10105052" y="2790035"/>
            <a:ext cx="98425" cy="88900"/>
          </a:xfrm>
          <a:custGeom>
            <a:avLst/>
            <a:gdLst/>
            <a:ahLst/>
            <a:cxnLst/>
            <a:rect l="l" t="t" r="r" b="b"/>
            <a:pathLst>
              <a:path w="98425" h="88900">
                <a:moveTo>
                  <a:pt x="0" y="88861"/>
                </a:moveTo>
                <a:lnTo>
                  <a:pt x="97993" y="88861"/>
                </a:lnTo>
                <a:lnTo>
                  <a:pt x="97993" y="0"/>
                </a:lnTo>
              </a:path>
            </a:pathLst>
          </a:custGeom>
          <a:ln w="63500">
            <a:solidFill>
              <a:srgbClr val="FFFFFF"/>
            </a:solidFill>
          </a:ln>
        </p:spPr>
        <p:txBody>
          <a:bodyPr wrap="square" lIns="0" tIns="0" rIns="0" bIns="0" rtlCol="0"/>
          <a:lstStyle/>
          <a:p>
            <a:endParaRPr/>
          </a:p>
        </p:txBody>
      </p:sp>
      <p:sp>
        <p:nvSpPr>
          <p:cNvPr id="36" name="object 33">
            <a:extLst>
              <a:ext uri="{FF2B5EF4-FFF2-40B4-BE49-F238E27FC236}">
                <a16:creationId xmlns:a16="http://schemas.microsoft.com/office/drawing/2014/main" id="{10932660-EA21-B840-9D12-FA2607AF8DBA}"/>
              </a:ext>
            </a:extLst>
          </p:cNvPr>
          <p:cNvSpPr/>
          <p:nvPr userDrawn="1"/>
        </p:nvSpPr>
        <p:spPr>
          <a:xfrm>
            <a:off x="10105052" y="1711069"/>
            <a:ext cx="98425" cy="88900"/>
          </a:xfrm>
          <a:custGeom>
            <a:avLst/>
            <a:gdLst/>
            <a:ahLst/>
            <a:cxnLst/>
            <a:rect l="l" t="t" r="r" b="b"/>
            <a:pathLst>
              <a:path w="98425" h="88900">
                <a:moveTo>
                  <a:pt x="97993" y="88861"/>
                </a:moveTo>
                <a:lnTo>
                  <a:pt x="97993" y="0"/>
                </a:lnTo>
                <a:lnTo>
                  <a:pt x="0" y="0"/>
                </a:lnTo>
              </a:path>
            </a:pathLst>
          </a:custGeom>
          <a:ln w="63500">
            <a:solidFill>
              <a:srgbClr val="FFFFFF"/>
            </a:solidFill>
          </a:ln>
        </p:spPr>
        <p:txBody>
          <a:bodyPr wrap="square" lIns="0" tIns="0" rIns="0" bIns="0" rtlCol="0"/>
          <a:lstStyle/>
          <a:p>
            <a:endParaRPr/>
          </a:p>
        </p:txBody>
      </p:sp>
      <p:sp>
        <p:nvSpPr>
          <p:cNvPr id="37" name="object 34">
            <a:extLst>
              <a:ext uri="{FF2B5EF4-FFF2-40B4-BE49-F238E27FC236}">
                <a16:creationId xmlns:a16="http://schemas.microsoft.com/office/drawing/2014/main" id="{C296ED71-5553-2A46-A284-7A502BDFF6B2}"/>
              </a:ext>
            </a:extLst>
          </p:cNvPr>
          <p:cNvSpPr/>
          <p:nvPr userDrawn="1"/>
        </p:nvSpPr>
        <p:spPr>
          <a:xfrm>
            <a:off x="7574932" y="1711069"/>
            <a:ext cx="98425" cy="88900"/>
          </a:xfrm>
          <a:custGeom>
            <a:avLst/>
            <a:gdLst/>
            <a:ahLst/>
            <a:cxnLst/>
            <a:rect l="l" t="t" r="r" b="b"/>
            <a:pathLst>
              <a:path w="98425" h="88900">
                <a:moveTo>
                  <a:pt x="98005" y="0"/>
                </a:moveTo>
                <a:lnTo>
                  <a:pt x="0" y="0"/>
                </a:lnTo>
                <a:lnTo>
                  <a:pt x="0" y="88861"/>
                </a:lnTo>
              </a:path>
            </a:pathLst>
          </a:custGeom>
          <a:ln w="63500">
            <a:solidFill>
              <a:srgbClr val="FFFFFF"/>
            </a:solidFill>
          </a:ln>
        </p:spPr>
        <p:txBody>
          <a:bodyPr wrap="square" lIns="0" tIns="0" rIns="0" bIns="0" rtlCol="0"/>
          <a:lstStyle/>
          <a:p>
            <a:endParaRPr/>
          </a:p>
        </p:txBody>
      </p:sp>
      <p:sp>
        <p:nvSpPr>
          <p:cNvPr id="40" name="Text Placeholder 39">
            <a:extLst>
              <a:ext uri="{FF2B5EF4-FFF2-40B4-BE49-F238E27FC236}">
                <a16:creationId xmlns:a16="http://schemas.microsoft.com/office/drawing/2014/main" id="{1F0538BD-5E55-CF4F-B16D-AAB6F472BE4D}"/>
              </a:ext>
            </a:extLst>
          </p:cNvPr>
          <p:cNvSpPr>
            <a:spLocks noGrp="1"/>
          </p:cNvSpPr>
          <p:nvPr>
            <p:ph type="body" sz="quarter" idx="10"/>
          </p:nvPr>
        </p:nvSpPr>
        <p:spPr>
          <a:xfrm>
            <a:off x="483465" y="4175455"/>
            <a:ext cx="3105150" cy="1209515"/>
          </a:xfrm>
        </p:spPr>
        <p:txBody>
          <a:bodyPr/>
          <a:lstStyle>
            <a:lvl1pPr>
              <a:defRPr sz="1000" b="0" i="0">
                <a:latin typeface="Lato" panose="020F0502020204030203" pitchFamily="34" charset="0"/>
                <a:ea typeface="Lato" panose="020F0502020204030203" pitchFamily="34" charset="0"/>
                <a:cs typeface="Lato" panose="020F0502020204030203" pitchFamily="34" charset="0"/>
              </a:defRPr>
            </a:lvl1pPr>
            <a:lvl2pPr>
              <a:defRPr sz="1000" b="0" i="0">
                <a:latin typeface="Lato" panose="020F0502020204030203" pitchFamily="34" charset="0"/>
                <a:ea typeface="Lato" panose="020F0502020204030203" pitchFamily="34" charset="0"/>
                <a:cs typeface="Lato" panose="020F0502020204030203" pitchFamily="34" charset="0"/>
              </a:defRPr>
            </a:lvl2pPr>
            <a:lvl3pPr>
              <a:defRPr sz="1000" b="0" i="0">
                <a:latin typeface="Lato" panose="020F0502020204030203" pitchFamily="34" charset="0"/>
                <a:ea typeface="Lato" panose="020F0502020204030203" pitchFamily="34" charset="0"/>
                <a:cs typeface="Lato" panose="020F0502020204030203" pitchFamily="34" charset="0"/>
              </a:defRPr>
            </a:lvl3pPr>
            <a:lvl4pPr>
              <a:defRPr sz="1000" b="0" i="0">
                <a:latin typeface="Lato" panose="020F0502020204030203" pitchFamily="34" charset="0"/>
                <a:ea typeface="Lato" panose="020F0502020204030203" pitchFamily="34" charset="0"/>
                <a:cs typeface="Lato" panose="020F0502020204030203" pitchFamily="34" charset="0"/>
              </a:defRPr>
            </a:lvl4pPr>
            <a:lvl5pPr>
              <a:defRPr sz="1000" b="0" i="0">
                <a:latin typeface="Lato" panose="020F0502020204030203" pitchFamily="34" charset="0"/>
                <a:ea typeface="Lato" panose="020F0502020204030203" pitchFamily="34" charset="0"/>
                <a:cs typeface="Lato" panose="020F0502020204030203" pitchFamily="34" charset="0"/>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1" name="Text Placeholder 39">
            <a:extLst>
              <a:ext uri="{FF2B5EF4-FFF2-40B4-BE49-F238E27FC236}">
                <a16:creationId xmlns:a16="http://schemas.microsoft.com/office/drawing/2014/main" id="{B7975CAF-E46F-2146-A09B-05E42AB59657}"/>
              </a:ext>
            </a:extLst>
          </p:cNvPr>
          <p:cNvSpPr>
            <a:spLocks noGrp="1"/>
          </p:cNvSpPr>
          <p:nvPr>
            <p:ph type="body" sz="quarter" idx="11"/>
          </p:nvPr>
        </p:nvSpPr>
        <p:spPr>
          <a:xfrm>
            <a:off x="489865" y="6129938"/>
            <a:ext cx="3105150" cy="1209515"/>
          </a:xfrm>
        </p:spPr>
        <p:txBody>
          <a:bodyPr/>
          <a:lstStyle>
            <a:lvl1pPr>
              <a:defRPr sz="1000" b="0" i="0">
                <a:latin typeface="Lato" panose="020F0502020204030203" pitchFamily="34" charset="0"/>
                <a:ea typeface="Lato" panose="020F0502020204030203" pitchFamily="34" charset="0"/>
                <a:cs typeface="Lato" panose="020F0502020204030203" pitchFamily="34" charset="0"/>
              </a:defRPr>
            </a:lvl1pPr>
            <a:lvl2pPr>
              <a:defRPr sz="1000" b="0" i="0">
                <a:latin typeface="Lato" panose="020F0502020204030203" pitchFamily="34" charset="0"/>
                <a:ea typeface="Lato" panose="020F0502020204030203" pitchFamily="34" charset="0"/>
                <a:cs typeface="Lato" panose="020F0502020204030203" pitchFamily="34" charset="0"/>
              </a:defRPr>
            </a:lvl2pPr>
            <a:lvl3pPr>
              <a:defRPr sz="1000" b="0" i="0">
                <a:latin typeface="Lato" panose="020F0502020204030203" pitchFamily="34" charset="0"/>
                <a:ea typeface="Lato" panose="020F0502020204030203" pitchFamily="34" charset="0"/>
                <a:cs typeface="Lato" panose="020F0502020204030203" pitchFamily="34" charset="0"/>
              </a:defRPr>
            </a:lvl3pPr>
            <a:lvl4pPr>
              <a:defRPr sz="1000" b="0" i="0">
                <a:latin typeface="Lato" panose="020F0502020204030203" pitchFamily="34" charset="0"/>
                <a:ea typeface="Lato" panose="020F0502020204030203" pitchFamily="34" charset="0"/>
                <a:cs typeface="Lato" panose="020F0502020204030203" pitchFamily="34" charset="0"/>
              </a:defRPr>
            </a:lvl4pPr>
            <a:lvl5pPr>
              <a:defRPr sz="1000" b="0" i="0">
                <a:latin typeface="Lato" panose="020F0502020204030203" pitchFamily="34" charset="0"/>
                <a:ea typeface="Lato" panose="020F0502020204030203" pitchFamily="34" charset="0"/>
                <a:cs typeface="Lato" panose="020F0502020204030203" pitchFamily="34" charset="0"/>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2" name="Text Placeholder 39">
            <a:extLst>
              <a:ext uri="{FF2B5EF4-FFF2-40B4-BE49-F238E27FC236}">
                <a16:creationId xmlns:a16="http://schemas.microsoft.com/office/drawing/2014/main" id="{D331935A-F3D2-7945-B4D2-75DD628133E3}"/>
              </a:ext>
            </a:extLst>
          </p:cNvPr>
          <p:cNvSpPr>
            <a:spLocks noGrp="1"/>
          </p:cNvSpPr>
          <p:nvPr>
            <p:ph type="body" sz="quarter" idx="12"/>
          </p:nvPr>
        </p:nvSpPr>
        <p:spPr>
          <a:xfrm>
            <a:off x="483465" y="8124378"/>
            <a:ext cx="3105150" cy="1209515"/>
          </a:xfrm>
        </p:spPr>
        <p:txBody>
          <a:bodyPr/>
          <a:lstStyle>
            <a:lvl1pPr>
              <a:defRPr sz="1000" b="0" i="0">
                <a:latin typeface="Lato" panose="020F0502020204030203" pitchFamily="34" charset="0"/>
                <a:ea typeface="Lato" panose="020F0502020204030203" pitchFamily="34" charset="0"/>
                <a:cs typeface="Lato" panose="020F0502020204030203" pitchFamily="34" charset="0"/>
              </a:defRPr>
            </a:lvl1pPr>
            <a:lvl2pPr>
              <a:defRPr sz="1000" b="0" i="0">
                <a:latin typeface="Lato" panose="020F0502020204030203" pitchFamily="34" charset="0"/>
                <a:ea typeface="Lato" panose="020F0502020204030203" pitchFamily="34" charset="0"/>
                <a:cs typeface="Lato" panose="020F0502020204030203" pitchFamily="34" charset="0"/>
              </a:defRPr>
            </a:lvl2pPr>
            <a:lvl3pPr>
              <a:defRPr sz="1000" b="0" i="0">
                <a:latin typeface="Lato" panose="020F0502020204030203" pitchFamily="34" charset="0"/>
                <a:ea typeface="Lato" panose="020F0502020204030203" pitchFamily="34" charset="0"/>
                <a:cs typeface="Lato" panose="020F0502020204030203" pitchFamily="34" charset="0"/>
              </a:defRPr>
            </a:lvl3pPr>
            <a:lvl4pPr>
              <a:defRPr sz="1000" b="0" i="0">
                <a:latin typeface="Lato" panose="020F0502020204030203" pitchFamily="34" charset="0"/>
                <a:ea typeface="Lato" panose="020F0502020204030203" pitchFamily="34" charset="0"/>
                <a:cs typeface="Lato" panose="020F0502020204030203" pitchFamily="34" charset="0"/>
              </a:defRPr>
            </a:lvl4pPr>
            <a:lvl5pPr>
              <a:defRPr sz="1000" b="0" i="0">
                <a:latin typeface="Lato" panose="020F0502020204030203" pitchFamily="34" charset="0"/>
                <a:ea typeface="Lato" panose="020F0502020204030203" pitchFamily="34" charset="0"/>
                <a:cs typeface="Lato" panose="020F0502020204030203" pitchFamily="34" charset="0"/>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3" name="Text Placeholder 39">
            <a:extLst>
              <a:ext uri="{FF2B5EF4-FFF2-40B4-BE49-F238E27FC236}">
                <a16:creationId xmlns:a16="http://schemas.microsoft.com/office/drawing/2014/main" id="{14484511-6E0E-AE46-89B7-307003976A26}"/>
              </a:ext>
            </a:extLst>
          </p:cNvPr>
          <p:cNvSpPr>
            <a:spLocks noGrp="1"/>
          </p:cNvSpPr>
          <p:nvPr>
            <p:ph type="body" sz="quarter" idx="13"/>
          </p:nvPr>
        </p:nvSpPr>
        <p:spPr>
          <a:xfrm>
            <a:off x="489865" y="10199358"/>
            <a:ext cx="3105150" cy="1209515"/>
          </a:xfrm>
        </p:spPr>
        <p:txBody>
          <a:bodyPr/>
          <a:lstStyle>
            <a:lvl1pPr>
              <a:defRPr sz="1000" b="0" i="0">
                <a:latin typeface="Lato" panose="020F0502020204030203" pitchFamily="34" charset="0"/>
                <a:ea typeface="Lato" panose="020F0502020204030203" pitchFamily="34" charset="0"/>
                <a:cs typeface="Lato" panose="020F0502020204030203" pitchFamily="34" charset="0"/>
              </a:defRPr>
            </a:lvl1pPr>
            <a:lvl2pPr>
              <a:defRPr sz="1000" b="0" i="0">
                <a:latin typeface="Lato" panose="020F0502020204030203" pitchFamily="34" charset="0"/>
                <a:ea typeface="Lato" panose="020F0502020204030203" pitchFamily="34" charset="0"/>
                <a:cs typeface="Lato" panose="020F0502020204030203" pitchFamily="34" charset="0"/>
              </a:defRPr>
            </a:lvl2pPr>
            <a:lvl3pPr>
              <a:defRPr sz="1000" b="0" i="0">
                <a:latin typeface="Lato" panose="020F0502020204030203" pitchFamily="34" charset="0"/>
                <a:ea typeface="Lato" panose="020F0502020204030203" pitchFamily="34" charset="0"/>
                <a:cs typeface="Lato" panose="020F0502020204030203" pitchFamily="34" charset="0"/>
              </a:defRPr>
            </a:lvl3pPr>
            <a:lvl4pPr>
              <a:defRPr sz="1000" b="0" i="0">
                <a:latin typeface="Lato" panose="020F0502020204030203" pitchFamily="34" charset="0"/>
                <a:ea typeface="Lato" panose="020F0502020204030203" pitchFamily="34" charset="0"/>
                <a:cs typeface="Lato" panose="020F0502020204030203" pitchFamily="34" charset="0"/>
              </a:defRPr>
            </a:lvl4pPr>
            <a:lvl5pPr>
              <a:defRPr sz="1000" b="0" i="0">
                <a:latin typeface="Lato" panose="020F0502020204030203" pitchFamily="34" charset="0"/>
                <a:ea typeface="Lato" panose="020F0502020204030203" pitchFamily="34" charset="0"/>
                <a:cs typeface="Lato" panose="020F0502020204030203" pitchFamily="34" charset="0"/>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4" name="Text Placeholder 39">
            <a:extLst>
              <a:ext uri="{FF2B5EF4-FFF2-40B4-BE49-F238E27FC236}">
                <a16:creationId xmlns:a16="http://schemas.microsoft.com/office/drawing/2014/main" id="{DA8DF7AD-C705-1144-8217-65167262D292}"/>
              </a:ext>
            </a:extLst>
          </p:cNvPr>
          <p:cNvSpPr>
            <a:spLocks noGrp="1"/>
          </p:cNvSpPr>
          <p:nvPr>
            <p:ph type="body" sz="quarter" idx="14"/>
          </p:nvPr>
        </p:nvSpPr>
        <p:spPr>
          <a:xfrm>
            <a:off x="483465" y="12178664"/>
            <a:ext cx="3105150" cy="1209515"/>
          </a:xfrm>
        </p:spPr>
        <p:txBody>
          <a:bodyPr/>
          <a:lstStyle>
            <a:lvl1pPr>
              <a:defRPr sz="1000" b="0" i="0">
                <a:latin typeface="Lato" panose="020F0502020204030203" pitchFamily="34" charset="0"/>
                <a:ea typeface="Lato" panose="020F0502020204030203" pitchFamily="34" charset="0"/>
                <a:cs typeface="Lato" panose="020F0502020204030203" pitchFamily="34" charset="0"/>
              </a:defRPr>
            </a:lvl1pPr>
            <a:lvl2pPr>
              <a:defRPr sz="1000" b="0" i="0">
                <a:latin typeface="Lato" panose="020F0502020204030203" pitchFamily="34" charset="0"/>
                <a:ea typeface="Lato" panose="020F0502020204030203" pitchFamily="34" charset="0"/>
                <a:cs typeface="Lato" panose="020F0502020204030203" pitchFamily="34" charset="0"/>
              </a:defRPr>
            </a:lvl2pPr>
            <a:lvl3pPr>
              <a:defRPr sz="1000" b="0" i="0">
                <a:latin typeface="Lato" panose="020F0502020204030203" pitchFamily="34" charset="0"/>
                <a:ea typeface="Lato" panose="020F0502020204030203" pitchFamily="34" charset="0"/>
                <a:cs typeface="Lato" panose="020F0502020204030203" pitchFamily="34" charset="0"/>
              </a:defRPr>
            </a:lvl3pPr>
            <a:lvl4pPr>
              <a:defRPr sz="1000" b="0" i="0">
                <a:latin typeface="Lato" panose="020F0502020204030203" pitchFamily="34" charset="0"/>
                <a:ea typeface="Lato" panose="020F0502020204030203" pitchFamily="34" charset="0"/>
                <a:cs typeface="Lato" panose="020F0502020204030203" pitchFamily="34" charset="0"/>
              </a:defRPr>
            </a:lvl4pPr>
            <a:lvl5pPr>
              <a:defRPr sz="1000" b="0" i="0">
                <a:latin typeface="Lato" panose="020F0502020204030203" pitchFamily="34" charset="0"/>
                <a:ea typeface="Lato" panose="020F0502020204030203" pitchFamily="34" charset="0"/>
                <a:cs typeface="Lato" panose="020F0502020204030203" pitchFamily="34" charset="0"/>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5" name="Text Placeholder 39">
            <a:extLst>
              <a:ext uri="{FF2B5EF4-FFF2-40B4-BE49-F238E27FC236}">
                <a16:creationId xmlns:a16="http://schemas.microsoft.com/office/drawing/2014/main" id="{CAADAC6D-1E17-A047-ADAE-F1F33CE132B4}"/>
              </a:ext>
            </a:extLst>
          </p:cNvPr>
          <p:cNvSpPr>
            <a:spLocks noGrp="1"/>
          </p:cNvSpPr>
          <p:nvPr>
            <p:ph type="body" sz="quarter" idx="15"/>
          </p:nvPr>
        </p:nvSpPr>
        <p:spPr>
          <a:xfrm>
            <a:off x="7154178" y="4175455"/>
            <a:ext cx="3105150" cy="1209515"/>
          </a:xfrm>
        </p:spPr>
        <p:txBody>
          <a:bodyPr/>
          <a:lstStyle>
            <a:lvl1pPr>
              <a:defRPr sz="1000" b="0" i="0">
                <a:latin typeface="Lato" panose="020F0502020204030203" pitchFamily="34" charset="0"/>
                <a:ea typeface="Lato" panose="020F0502020204030203" pitchFamily="34" charset="0"/>
                <a:cs typeface="Lato" panose="020F0502020204030203" pitchFamily="34" charset="0"/>
              </a:defRPr>
            </a:lvl1pPr>
            <a:lvl2pPr>
              <a:defRPr sz="1000" b="0" i="0">
                <a:latin typeface="Lato" panose="020F0502020204030203" pitchFamily="34" charset="0"/>
                <a:ea typeface="Lato" panose="020F0502020204030203" pitchFamily="34" charset="0"/>
                <a:cs typeface="Lato" panose="020F0502020204030203" pitchFamily="34" charset="0"/>
              </a:defRPr>
            </a:lvl2pPr>
            <a:lvl3pPr>
              <a:defRPr sz="1000" b="0" i="0">
                <a:latin typeface="Lato" panose="020F0502020204030203" pitchFamily="34" charset="0"/>
                <a:ea typeface="Lato" panose="020F0502020204030203" pitchFamily="34" charset="0"/>
                <a:cs typeface="Lato" panose="020F0502020204030203" pitchFamily="34" charset="0"/>
              </a:defRPr>
            </a:lvl3pPr>
            <a:lvl4pPr>
              <a:defRPr sz="1000" b="0" i="0">
                <a:latin typeface="Lato" panose="020F0502020204030203" pitchFamily="34" charset="0"/>
                <a:ea typeface="Lato" panose="020F0502020204030203" pitchFamily="34" charset="0"/>
                <a:cs typeface="Lato" panose="020F0502020204030203" pitchFamily="34" charset="0"/>
              </a:defRPr>
            </a:lvl4pPr>
            <a:lvl5pPr>
              <a:defRPr sz="1000" b="0" i="0">
                <a:latin typeface="Lato" panose="020F0502020204030203" pitchFamily="34" charset="0"/>
                <a:ea typeface="Lato" panose="020F0502020204030203" pitchFamily="34" charset="0"/>
                <a:cs typeface="Lato" panose="020F0502020204030203" pitchFamily="34" charset="0"/>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6" name="Text Placeholder 39">
            <a:extLst>
              <a:ext uri="{FF2B5EF4-FFF2-40B4-BE49-F238E27FC236}">
                <a16:creationId xmlns:a16="http://schemas.microsoft.com/office/drawing/2014/main" id="{0E72D035-513B-B24A-B68A-A16D6D296132}"/>
              </a:ext>
            </a:extLst>
          </p:cNvPr>
          <p:cNvSpPr>
            <a:spLocks noGrp="1"/>
          </p:cNvSpPr>
          <p:nvPr>
            <p:ph type="body" sz="quarter" idx="16"/>
          </p:nvPr>
        </p:nvSpPr>
        <p:spPr>
          <a:xfrm>
            <a:off x="7160578" y="6129938"/>
            <a:ext cx="3105150" cy="1209515"/>
          </a:xfrm>
        </p:spPr>
        <p:txBody>
          <a:bodyPr/>
          <a:lstStyle>
            <a:lvl1pPr>
              <a:defRPr sz="1000" b="0" i="0">
                <a:latin typeface="Lato" panose="020F0502020204030203" pitchFamily="34" charset="0"/>
                <a:ea typeface="Lato" panose="020F0502020204030203" pitchFamily="34" charset="0"/>
                <a:cs typeface="Lato" panose="020F0502020204030203" pitchFamily="34" charset="0"/>
              </a:defRPr>
            </a:lvl1pPr>
            <a:lvl2pPr>
              <a:defRPr sz="1000" b="0" i="0">
                <a:latin typeface="Lato" panose="020F0502020204030203" pitchFamily="34" charset="0"/>
                <a:ea typeface="Lato" panose="020F0502020204030203" pitchFamily="34" charset="0"/>
                <a:cs typeface="Lato" panose="020F0502020204030203" pitchFamily="34" charset="0"/>
              </a:defRPr>
            </a:lvl2pPr>
            <a:lvl3pPr>
              <a:defRPr sz="1000" b="0" i="0">
                <a:latin typeface="Lato" panose="020F0502020204030203" pitchFamily="34" charset="0"/>
                <a:ea typeface="Lato" panose="020F0502020204030203" pitchFamily="34" charset="0"/>
                <a:cs typeface="Lato" panose="020F0502020204030203" pitchFamily="34" charset="0"/>
              </a:defRPr>
            </a:lvl3pPr>
            <a:lvl4pPr>
              <a:defRPr sz="1000" b="0" i="0">
                <a:latin typeface="Lato" panose="020F0502020204030203" pitchFamily="34" charset="0"/>
                <a:ea typeface="Lato" panose="020F0502020204030203" pitchFamily="34" charset="0"/>
                <a:cs typeface="Lato" panose="020F0502020204030203" pitchFamily="34" charset="0"/>
              </a:defRPr>
            </a:lvl4pPr>
            <a:lvl5pPr>
              <a:defRPr sz="1000" b="0" i="0">
                <a:latin typeface="Lato" panose="020F0502020204030203" pitchFamily="34" charset="0"/>
                <a:ea typeface="Lato" panose="020F0502020204030203" pitchFamily="34" charset="0"/>
                <a:cs typeface="Lato" panose="020F0502020204030203" pitchFamily="34" charset="0"/>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7" name="Text Placeholder 39">
            <a:extLst>
              <a:ext uri="{FF2B5EF4-FFF2-40B4-BE49-F238E27FC236}">
                <a16:creationId xmlns:a16="http://schemas.microsoft.com/office/drawing/2014/main" id="{D471BDEE-01BC-BB4F-B8C8-175B4A3AA4F8}"/>
              </a:ext>
            </a:extLst>
          </p:cNvPr>
          <p:cNvSpPr>
            <a:spLocks noGrp="1"/>
          </p:cNvSpPr>
          <p:nvPr>
            <p:ph type="body" sz="quarter" idx="17"/>
          </p:nvPr>
        </p:nvSpPr>
        <p:spPr>
          <a:xfrm>
            <a:off x="7154178" y="8124378"/>
            <a:ext cx="3105150" cy="1209515"/>
          </a:xfrm>
        </p:spPr>
        <p:txBody>
          <a:bodyPr/>
          <a:lstStyle>
            <a:lvl1pPr>
              <a:defRPr sz="1000" b="0" i="0">
                <a:latin typeface="Lato" panose="020F0502020204030203" pitchFamily="34" charset="0"/>
                <a:ea typeface="Lato" panose="020F0502020204030203" pitchFamily="34" charset="0"/>
                <a:cs typeface="Lato" panose="020F0502020204030203" pitchFamily="34" charset="0"/>
              </a:defRPr>
            </a:lvl1pPr>
            <a:lvl2pPr>
              <a:defRPr sz="1000" b="0" i="0">
                <a:latin typeface="Lato" panose="020F0502020204030203" pitchFamily="34" charset="0"/>
                <a:ea typeface="Lato" panose="020F0502020204030203" pitchFamily="34" charset="0"/>
                <a:cs typeface="Lato" panose="020F0502020204030203" pitchFamily="34" charset="0"/>
              </a:defRPr>
            </a:lvl2pPr>
            <a:lvl3pPr>
              <a:defRPr sz="1000" b="0" i="0">
                <a:latin typeface="Lato" panose="020F0502020204030203" pitchFamily="34" charset="0"/>
                <a:ea typeface="Lato" panose="020F0502020204030203" pitchFamily="34" charset="0"/>
                <a:cs typeface="Lato" panose="020F0502020204030203" pitchFamily="34" charset="0"/>
              </a:defRPr>
            </a:lvl3pPr>
            <a:lvl4pPr>
              <a:defRPr sz="1000" b="0" i="0">
                <a:latin typeface="Lato" panose="020F0502020204030203" pitchFamily="34" charset="0"/>
                <a:ea typeface="Lato" panose="020F0502020204030203" pitchFamily="34" charset="0"/>
                <a:cs typeface="Lato" panose="020F0502020204030203" pitchFamily="34" charset="0"/>
              </a:defRPr>
            </a:lvl4pPr>
            <a:lvl5pPr>
              <a:defRPr sz="1000" b="0" i="0">
                <a:latin typeface="Lato" panose="020F0502020204030203" pitchFamily="34" charset="0"/>
                <a:ea typeface="Lato" panose="020F0502020204030203" pitchFamily="34" charset="0"/>
                <a:cs typeface="Lato" panose="020F0502020204030203" pitchFamily="34" charset="0"/>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8" name="Text Placeholder 39">
            <a:extLst>
              <a:ext uri="{FF2B5EF4-FFF2-40B4-BE49-F238E27FC236}">
                <a16:creationId xmlns:a16="http://schemas.microsoft.com/office/drawing/2014/main" id="{807A3845-F846-9B49-9B9A-565E03FE9911}"/>
              </a:ext>
            </a:extLst>
          </p:cNvPr>
          <p:cNvSpPr>
            <a:spLocks noGrp="1"/>
          </p:cNvSpPr>
          <p:nvPr>
            <p:ph type="body" sz="quarter" idx="18"/>
          </p:nvPr>
        </p:nvSpPr>
        <p:spPr>
          <a:xfrm>
            <a:off x="7160578" y="10199358"/>
            <a:ext cx="3105150" cy="1209515"/>
          </a:xfrm>
        </p:spPr>
        <p:txBody>
          <a:bodyPr/>
          <a:lstStyle>
            <a:lvl1pPr>
              <a:defRPr sz="1000" b="0" i="0">
                <a:latin typeface="Lato" panose="020F0502020204030203" pitchFamily="34" charset="0"/>
                <a:ea typeface="Lato" panose="020F0502020204030203" pitchFamily="34" charset="0"/>
                <a:cs typeface="Lato" panose="020F0502020204030203" pitchFamily="34" charset="0"/>
              </a:defRPr>
            </a:lvl1pPr>
            <a:lvl2pPr>
              <a:defRPr sz="1000" b="0" i="0">
                <a:latin typeface="Lato" panose="020F0502020204030203" pitchFamily="34" charset="0"/>
                <a:ea typeface="Lato" panose="020F0502020204030203" pitchFamily="34" charset="0"/>
                <a:cs typeface="Lato" panose="020F0502020204030203" pitchFamily="34" charset="0"/>
              </a:defRPr>
            </a:lvl2pPr>
            <a:lvl3pPr>
              <a:defRPr sz="1000" b="0" i="0">
                <a:latin typeface="Lato" panose="020F0502020204030203" pitchFamily="34" charset="0"/>
                <a:ea typeface="Lato" panose="020F0502020204030203" pitchFamily="34" charset="0"/>
                <a:cs typeface="Lato" panose="020F0502020204030203" pitchFamily="34" charset="0"/>
              </a:defRPr>
            </a:lvl3pPr>
            <a:lvl4pPr>
              <a:defRPr sz="1000" b="0" i="0">
                <a:latin typeface="Lato" panose="020F0502020204030203" pitchFamily="34" charset="0"/>
                <a:ea typeface="Lato" panose="020F0502020204030203" pitchFamily="34" charset="0"/>
                <a:cs typeface="Lato" panose="020F0502020204030203" pitchFamily="34" charset="0"/>
              </a:defRPr>
            </a:lvl4pPr>
            <a:lvl5pPr>
              <a:defRPr sz="1000" b="0" i="0">
                <a:latin typeface="Lato" panose="020F0502020204030203" pitchFamily="34" charset="0"/>
                <a:ea typeface="Lato" panose="020F0502020204030203" pitchFamily="34" charset="0"/>
                <a:cs typeface="Lato" panose="020F0502020204030203" pitchFamily="34" charset="0"/>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9" name="Text Placeholder 39">
            <a:extLst>
              <a:ext uri="{FF2B5EF4-FFF2-40B4-BE49-F238E27FC236}">
                <a16:creationId xmlns:a16="http://schemas.microsoft.com/office/drawing/2014/main" id="{5F853164-F295-D248-9FA5-D775C8EBFF1F}"/>
              </a:ext>
            </a:extLst>
          </p:cNvPr>
          <p:cNvSpPr>
            <a:spLocks noGrp="1"/>
          </p:cNvSpPr>
          <p:nvPr>
            <p:ph type="body" sz="quarter" idx="19"/>
          </p:nvPr>
        </p:nvSpPr>
        <p:spPr>
          <a:xfrm>
            <a:off x="7154178" y="12178664"/>
            <a:ext cx="3105150" cy="1209515"/>
          </a:xfrm>
        </p:spPr>
        <p:txBody>
          <a:bodyPr/>
          <a:lstStyle>
            <a:lvl1pPr>
              <a:defRPr sz="1000" b="0" i="0">
                <a:latin typeface="Lato" panose="020F0502020204030203" pitchFamily="34" charset="0"/>
                <a:ea typeface="Lato" panose="020F0502020204030203" pitchFamily="34" charset="0"/>
                <a:cs typeface="Lato" panose="020F0502020204030203" pitchFamily="34" charset="0"/>
              </a:defRPr>
            </a:lvl1pPr>
            <a:lvl2pPr>
              <a:defRPr sz="1000" b="0" i="0">
                <a:latin typeface="Lato" panose="020F0502020204030203" pitchFamily="34" charset="0"/>
                <a:ea typeface="Lato" panose="020F0502020204030203" pitchFamily="34" charset="0"/>
                <a:cs typeface="Lato" panose="020F0502020204030203" pitchFamily="34" charset="0"/>
              </a:defRPr>
            </a:lvl2pPr>
            <a:lvl3pPr>
              <a:defRPr sz="1000" b="0" i="0">
                <a:latin typeface="Lato" panose="020F0502020204030203" pitchFamily="34" charset="0"/>
                <a:ea typeface="Lato" panose="020F0502020204030203" pitchFamily="34" charset="0"/>
                <a:cs typeface="Lato" panose="020F0502020204030203" pitchFamily="34" charset="0"/>
              </a:defRPr>
            </a:lvl3pPr>
            <a:lvl4pPr>
              <a:defRPr sz="1000" b="0" i="0">
                <a:latin typeface="Lato" panose="020F0502020204030203" pitchFamily="34" charset="0"/>
                <a:ea typeface="Lato" panose="020F0502020204030203" pitchFamily="34" charset="0"/>
                <a:cs typeface="Lato" panose="020F0502020204030203" pitchFamily="34" charset="0"/>
              </a:defRPr>
            </a:lvl4pPr>
            <a:lvl5pPr>
              <a:defRPr sz="1000" b="0" i="0">
                <a:latin typeface="Lato" panose="020F0502020204030203" pitchFamily="34" charset="0"/>
                <a:ea typeface="Lato" panose="020F0502020204030203" pitchFamily="34" charset="0"/>
                <a:cs typeface="Lato" panose="020F0502020204030203" pitchFamily="34" charset="0"/>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50" name="Text Placeholder 39">
            <a:extLst>
              <a:ext uri="{FF2B5EF4-FFF2-40B4-BE49-F238E27FC236}">
                <a16:creationId xmlns:a16="http://schemas.microsoft.com/office/drawing/2014/main" id="{4A9AE2FF-71D1-C543-A641-0CCEC237D451}"/>
              </a:ext>
            </a:extLst>
          </p:cNvPr>
          <p:cNvSpPr>
            <a:spLocks noGrp="1"/>
          </p:cNvSpPr>
          <p:nvPr>
            <p:ph type="body" sz="quarter" idx="20"/>
          </p:nvPr>
        </p:nvSpPr>
        <p:spPr>
          <a:xfrm>
            <a:off x="637740" y="2125789"/>
            <a:ext cx="4646575" cy="617389"/>
          </a:xfrm>
        </p:spPr>
        <p:txBody>
          <a:bodyPr/>
          <a:lstStyle>
            <a:lvl1pPr>
              <a:defRPr sz="1000" b="0" i="0">
                <a:latin typeface="Lato" panose="020F0502020204030203" pitchFamily="34" charset="0"/>
                <a:ea typeface="Lato" panose="020F0502020204030203" pitchFamily="34" charset="0"/>
                <a:cs typeface="Lato" panose="020F0502020204030203" pitchFamily="34" charset="0"/>
              </a:defRPr>
            </a:lvl1pPr>
            <a:lvl2pPr>
              <a:defRPr sz="1000" b="0" i="0">
                <a:latin typeface="Lato" panose="020F0502020204030203" pitchFamily="34" charset="0"/>
                <a:ea typeface="Lato" panose="020F0502020204030203" pitchFamily="34" charset="0"/>
                <a:cs typeface="Lato" panose="020F0502020204030203" pitchFamily="34" charset="0"/>
              </a:defRPr>
            </a:lvl2pPr>
            <a:lvl3pPr>
              <a:defRPr sz="1000" b="0" i="0">
                <a:latin typeface="Lato" panose="020F0502020204030203" pitchFamily="34" charset="0"/>
                <a:ea typeface="Lato" panose="020F0502020204030203" pitchFamily="34" charset="0"/>
                <a:cs typeface="Lato" panose="020F0502020204030203" pitchFamily="34" charset="0"/>
              </a:defRPr>
            </a:lvl3pPr>
            <a:lvl4pPr>
              <a:defRPr sz="1000" b="0" i="0">
                <a:latin typeface="Lato" panose="020F0502020204030203" pitchFamily="34" charset="0"/>
                <a:ea typeface="Lato" panose="020F0502020204030203" pitchFamily="34" charset="0"/>
                <a:cs typeface="Lato" panose="020F0502020204030203" pitchFamily="34" charset="0"/>
              </a:defRPr>
            </a:lvl4pPr>
            <a:lvl5pPr>
              <a:defRPr sz="1000" b="0" i="0">
                <a:latin typeface="Lato" panose="020F0502020204030203" pitchFamily="34" charset="0"/>
                <a:ea typeface="Lato" panose="020F0502020204030203" pitchFamily="34" charset="0"/>
                <a:cs typeface="Lato" panose="020F0502020204030203" pitchFamily="34" charset="0"/>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51" name="Text Placeholder 39">
            <a:extLst>
              <a:ext uri="{FF2B5EF4-FFF2-40B4-BE49-F238E27FC236}">
                <a16:creationId xmlns:a16="http://schemas.microsoft.com/office/drawing/2014/main" id="{05EC7F9A-3A65-6440-A94C-115BAEC16862}"/>
              </a:ext>
            </a:extLst>
          </p:cNvPr>
          <p:cNvSpPr>
            <a:spLocks noGrp="1"/>
          </p:cNvSpPr>
          <p:nvPr>
            <p:ph type="body" sz="quarter" idx="21"/>
          </p:nvPr>
        </p:nvSpPr>
        <p:spPr>
          <a:xfrm>
            <a:off x="8671628" y="1875320"/>
            <a:ext cx="1505530" cy="153888"/>
          </a:xfrm>
        </p:spPr>
        <p:txBody>
          <a:bodyPr/>
          <a:lstStyle>
            <a:lvl1pPr>
              <a:defRPr sz="1000" b="0" i="0">
                <a:latin typeface="Lato" panose="020F0502020204030203" pitchFamily="34" charset="0"/>
                <a:ea typeface="Lato" panose="020F0502020204030203" pitchFamily="34" charset="0"/>
                <a:cs typeface="Lato" panose="020F0502020204030203" pitchFamily="34" charset="0"/>
              </a:defRPr>
            </a:lvl1pPr>
            <a:lvl2pPr>
              <a:defRPr sz="1000" b="0" i="0">
                <a:latin typeface="Lato" panose="020F0502020204030203" pitchFamily="34" charset="0"/>
                <a:ea typeface="Lato" panose="020F0502020204030203" pitchFamily="34" charset="0"/>
                <a:cs typeface="Lato" panose="020F0502020204030203" pitchFamily="34" charset="0"/>
              </a:defRPr>
            </a:lvl2pPr>
            <a:lvl3pPr>
              <a:defRPr sz="1000" b="0" i="0">
                <a:latin typeface="Lato" panose="020F0502020204030203" pitchFamily="34" charset="0"/>
                <a:ea typeface="Lato" panose="020F0502020204030203" pitchFamily="34" charset="0"/>
                <a:cs typeface="Lato" panose="020F0502020204030203" pitchFamily="34" charset="0"/>
              </a:defRPr>
            </a:lvl3pPr>
            <a:lvl4pPr>
              <a:defRPr sz="1000" b="0" i="0">
                <a:latin typeface="Lato" panose="020F0502020204030203" pitchFamily="34" charset="0"/>
                <a:ea typeface="Lato" panose="020F0502020204030203" pitchFamily="34" charset="0"/>
                <a:cs typeface="Lato" panose="020F0502020204030203" pitchFamily="34" charset="0"/>
              </a:defRPr>
            </a:lvl4pPr>
            <a:lvl5pPr>
              <a:defRPr sz="1000" b="0" i="0">
                <a:latin typeface="Lato" panose="020F0502020204030203" pitchFamily="34" charset="0"/>
                <a:ea typeface="Lato" panose="020F0502020204030203" pitchFamily="34" charset="0"/>
                <a:cs typeface="Lato" panose="020F0502020204030203" pitchFamily="34" charset="0"/>
              </a:defRPr>
            </a:lvl5pPr>
          </a:lstStyle>
          <a:p>
            <a:pPr lvl="0"/>
            <a:r>
              <a:rPr lang="en-GB" dirty="0"/>
              <a:t>Click to edit Master text</a:t>
            </a:r>
          </a:p>
        </p:txBody>
      </p:sp>
      <p:sp>
        <p:nvSpPr>
          <p:cNvPr id="52" name="Text Placeholder 39">
            <a:extLst>
              <a:ext uri="{FF2B5EF4-FFF2-40B4-BE49-F238E27FC236}">
                <a16:creationId xmlns:a16="http://schemas.microsoft.com/office/drawing/2014/main" id="{2E36C075-057D-514E-8E2E-DE54F47EFB96}"/>
              </a:ext>
            </a:extLst>
          </p:cNvPr>
          <p:cNvSpPr>
            <a:spLocks noGrp="1"/>
          </p:cNvSpPr>
          <p:nvPr>
            <p:ph type="body" sz="quarter" idx="22"/>
          </p:nvPr>
        </p:nvSpPr>
        <p:spPr>
          <a:xfrm>
            <a:off x="8672238" y="2173358"/>
            <a:ext cx="1505530" cy="153888"/>
          </a:xfrm>
        </p:spPr>
        <p:txBody>
          <a:bodyPr/>
          <a:lstStyle>
            <a:lvl1pPr>
              <a:defRPr sz="1000" b="0" i="0">
                <a:latin typeface="Lato" panose="020F0502020204030203" pitchFamily="34" charset="0"/>
                <a:ea typeface="Lato" panose="020F0502020204030203" pitchFamily="34" charset="0"/>
                <a:cs typeface="Lato" panose="020F0502020204030203" pitchFamily="34" charset="0"/>
              </a:defRPr>
            </a:lvl1pPr>
            <a:lvl2pPr>
              <a:defRPr sz="1000" b="0" i="0">
                <a:latin typeface="Lato" panose="020F0502020204030203" pitchFamily="34" charset="0"/>
                <a:ea typeface="Lato" panose="020F0502020204030203" pitchFamily="34" charset="0"/>
                <a:cs typeface="Lato" panose="020F0502020204030203" pitchFamily="34" charset="0"/>
              </a:defRPr>
            </a:lvl2pPr>
            <a:lvl3pPr>
              <a:defRPr sz="1000" b="0" i="0">
                <a:latin typeface="Lato" panose="020F0502020204030203" pitchFamily="34" charset="0"/>
                <a:ea typeface="Lato" panose="020F0502020204030203" pitchFamily="34" charset="0"/>
                <a:cs typeface="Lato" panose="020F0502020204030203" pitchFamily="34" charset="0"/>
              </a:defRPr>
            </a:lvl3pPr>
            <a:lvl4pPr>
              <a:defRPr sz="1000" b="0" i="0">
                <a:latin typeface="Lato" panose="020F0502020204030203" pitchFamily="34" charset="0"/>
                <a:ea typeface="Lato" panose="020F0502020204030203" pitchFamily="34" charset="0"/>
                <a:cs typeface="Lato" panose="020F0502020204030203" pitchFamily="34" charset="0"/>
              </a:defRPr>
            </a:lvl4pPr>
            <a:lvl5pPr>
              <a:defRPr sz="1000" b="0" i="0">
                <a:latin typeface="Lato" panose="020F0502020204030203" pitchFamily="34" charset="0"/>
                <a:ea typeface="Lato" panose="020F0502020204030203" pitchFamily="34" charset="0"/>
                <a:cs typeface="Lato" panose="020F0502020204030203" pitchFamily="34" charset="0"/>
              </a:defRPr>
            </a:lvl5pPr>
          </a:lstStyle>
          <a:p>
            <a:pPr lvl="0"/>
            <a:r>
              <a:rPr lang="en-GB" dirty="0"/>
              <a:t>Click to edit Master text</a:t>
            </a:r>
          </a:p>
        </p:txBody>
      </p:sp>
      <p:sp>
        <p:nvSpPr>
          <p:cNvPr id="53" name="Text Placeholder 39">
            <a:extLst>
              <a:ext uri="{FF2B5EF4-FFF2-40B4-BE49-F238E27FC236}">
                <a16:creationId xmlns:a16="http://schemas.microsoft.com/office/drawing/2014/main" id="{E39C1BD3-A5B3-7B44-8846-FBEE60C3B4F2}"/>
              </a:ext>
            </a:extLst>
          </p:cNvPr>
          <p:cNvSpPr>
            <a:spLocks noGrp="1"/>
          </p:cNvSpPr>
          <p:nvPr>
            <p:ph type="body" sz="quarter" idx="23"/>
          </p:nvPr>
        </p:nvSpPr>
        <p:spPr>
          <a:xfrm>
            <a:off x="8672238" y="2552887"/>
            <a:ext cx="1505530" cy="153888"/>
          </a:xfrm>
        </p:spPr>
        <p:txBody>
          <a:bodyPr/>
          <a:lstStyle>
            <a:lvl1pPr>
              <a:defRPr sz="1000" b="0" i="0">
                <a:latin typeface="Lato" panose="020F0502020204030203" pitchFamily="34" charset="0"/>
                <a:ea typeface="Lato" panose="020F0502020204030203" pitchFamily="34" charset="0"/>
                <a:cs typeface="Lato" panose="020F0502020204030203" pitchFamily="34" charset="0"/>
              </a:defRPr>
            </a:lvl1pPr>
            <a:lvl2pPr>
              <a:defRPr sz="1000" b="0" i="0">
                <a:latin typeface="Lato" panose="020F0502020204030203" pitchFamily="34" charset="0"/>
                <a:ea typeface="Lato" panose="020F0502020204030203" pitchFamily="34" charset="0"/>
                <a:cs typeface="Lato" panose="020F0502020204030203" pitchFamily="34" charset="0"/>
              </a:defRPr>
            </a:lvl2pPr>
            <a:lvl3pPr>
              <a:defRPr sz="1000" b="0" i="0">
                <a:latin typeface="Lato" panose="020F0502020204030203" pitchFamily="34" charset="0"/>
                <a:ea typeface="Lato" panose="020F0502020204030203" pitchFamily="34" charset="0"/>
                <a:cs typeface="Lato" panose="020F0502020204030203" pitchFamily="34" charset="0"/>
              </a:defRPr>
            </a:lvl3pPr>
            <a:lvl4pPr>
              <a:defRPr sz="1000" b="0" i="0">
                <a:latin typeface="Lato" panose="020F0502020204030203" pitchFamily="34" charset="0"/>
                <a:ea typeface="Lato" panose="020F0502020204030203" pitchFamily="34" charset="0"/>
                <a:cs typeface="Lato" panose="020F0502020204030203" pitchFamily="34" charset="0"/>
              </a:defRPr>
            </a:lvl4pPr>
            <a:lvl5pPr>
              <a:defRPr sz="1000" b="0" i="0">
                <a:latin typeface="Lato" panose="020F0502020204030203" pitchFamily="34" charset="0"/>
                <a:ea typeface="Lato" panose="020F0502020204030203" pitchFamily="34" charset="0"/>
                <a:cs typeface="Lato" panose="020F0502020204030203" pitchFamily="34" charset="0"/>
              </a:defRPr>
            </a:lvl5pPr>
          </a:lstStyle>
          <a:p>
            <a:pPr lvl="0"/>
            <a:r>
              <a:rPr lang="en-GB" dirty="0"/>
              <a:t>Click to edit Master text</a:t>
            </a:r>
          </a:p>
        </p:txBody>
      </p:sp>
      <p:pic>
        <p:nvPicPr>
          <p:cNvPr id="3" name="Picture 2" descr="A red and white sign&#10;&#10;Description automatically generated with low confidence">
            <a:extLst>
              <a:ext uri="{FF2B5EF4-FFF2-40B4-BE49-F238E27FC236}">
                <a16:creationId xmlns:a16="http://schemas.microsoft.com/office/drawing/2014/main" id="{A67F6216-F449-1D46-9F96-EE10F6EEFA48}"/>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740229" y="334517"/>
            <a:ext cx="1248522" cy="874670"/>
          </a:xfrm>
          <a:prstGeom prst="rect">
            <a:avLst/>
          </a:prstGeom>
        </p:spPr>
      </p:pic>
      <p:pic>
        <p:nvPicPr>
          <p:cNvPr id="5" name="Picture 4" descr="Text&#10;&#10;Description automatically generated">
            <a:extLst>
              <a:ext uri="{FF2B5EF4-FFF2-40B4-BE49-F238E27FC236}">
                <a16:creationId xmlns:a16="http://schemas.microsoft.com/office/drawing/2014/main" id="{CFDB12D6-6366-C64B-BB05-EC8950AD2A58}"/>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7094834" y="13691246"/>
            <a:ext cx="3213100" cy="1181100"/>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3077985"/>
            <a:ext cx="6210301" cy="414020"/>
          </a:xfrm>
          <a:custGeom>
            <a:avLst/>
            <a:gdLst/>
            <a:ahLst/>
            <a:cxnLst/>
            <a:rect l="l" t="t" r="r" b="b"/>
            <a:pathLst>
              <a:path w="6579870" h="414020">
                <a:moveTo>
                  <a:pt x="0" y="413994"/>
                </a:moveTo>
                <a:lnTo>
                  <a:pt x="6579501" y="413994"/>
                </a:lnTo>
                <a:lnTo>
                  <a:pt x="6579501" y="0"/>
                </a:lnTo>
                <a:lnTo>
                  <a:pt x="0" y="0"/>
                </a:lnTo>
                <a:lnTo>
                  <a:pt x="0" y="413994"/>
                </a:lnTo>
                <a:close/>
              </a:path>
            </a:pathLst>
          </a:custGeom>
          <a:solidFill>
            <a:srgbClr val="45BABA"/>
          </a:solidFill>
        </p:spPr>
        <p:txBody>
          <a:bodyPr wrap="square" lIns="0" tIns="0" rIns="0" bIns="0" rtlCol="0"/>
          <a:lstStyle/>
          <a:p>
            <a:endParaRPr/>
          </a:p>
        </p:txBody>
      </p:sp>
      <p:sp>
        <p:nvSpPr>
          <p:cNvPr id="17" name="bk object 17"/>
          <p:cNvSpPr/>
          <p:nvPr/>
        </p:nvSpPr>
        <p:spPr>
          <a:xfrm>
            <a:off x="6794500" y="3077985"/>
            <a:ext cx="3897756" cy="414020"/>
          </a:xfrm>
          <a:custGeom>
            <a:avLst/>
            <a:gdLst/>
            <a:ahLst/>
            <a:cxnLst/>
            <a:rect l="l" t="t" r="r" b="b"/>
            <a:pathLst>
              <a:path w="3948429" h="414020">
                <a:moveTo>
                  <a:pt x="0" y="413994"/>
                </a:moveTo>
                <a:lnTo>
                  <a:pt x="3948176" y="413994"/>
                </a:lnTo>
                <a:lnTo>
                  <a:pt x="3948176" y="0"/>
                </a:lnTo>
                <a:lnTo>
                  <a:pt x="0" y="0"/>
                </a:lnTo>
                <a:lnTo>
                  <a:pt x="0" y="413994"/>
                </a:lnTo>
                <a:close/>
              </a:path>
            </a:pathLst>
          </a:custGeom>
          <a:solidFill>
            <a:srgbClr val="006992"/>
          </a:solidFill>
        </p:spPr>
        <p:txBody>
          <a:bodyPr wrap="square" lIns="0" tIns="0" rIns="0" bIns="0" rtlCol="0"/>
          <a:lstStyle/>
          <a:p>
            <a:endParaRPr/>
          </a:p>
        </p:txBody>
      </p:sp>
      <p:sp>
        <p:nvSpPr>
          <p:cNvPr id="18" name="bk object 18"/>
          <p:cNvSpPr/>
          <p:nvPr/>
        </p:nvSpPr>
        <p:spPr>
          <a:xfrm>
            <a:off x="0" y="1511986"/>
            <a:ext cx="10692130" cy="1566545"/>
          </a:xfrm>
          <a:custGeom>
            <a:avLst/>
            <a:gdLst/>
            <a:ahLst/>
            <a:cxnLst/>
            <a:rect l="l" t="t" r="r" b="b"/>
            <a:pathLst>
              <a:path w="10692130" h="1566545">
                <a:moveTo>
                  <a:pt x="0" y="1565998"/>
                </a:moveTo>
                <a:lnTo>
                  <a:pt x="10692003" y="1565998"/>
                </a:lnTo>
                <a:lnTo>
                  <a:pt x="10692003" y="0"/>
                </a:lnTo>
                <a:lnTo>
                  <a:pt x="0" y="0"/>
                </a:lnTo>
                <a:lnTo>
                  <a:pt x="0" y="1565998"/>
                </a:lnTo>
                <a:close/>
              </a:path>
            </a:pathLst>
          </a:custGeom>
          <a:solidFill>
            <a:srgbClr val="B6DEDE"/>
          </a:solidFill>
        </p:spPr>
        <p:txBody>
          <a:bodyPr wrap="square" lIns="0" tIns="0" rIns="0" bIns="0" rtlCol="0"/>
          <a:lstStyle/>
          <a:p>
            <a:endParaRPr/>
          </a:p>
        </p:txBody>
      </p:sp>
      <p:sp>
        <p:nvSpPr>
          <p:cNvPr id="2" name="Holder 2"/>
          <p:cNvSpPr>
            <a:spLocks noGrp="1"/>
          </p:cNvSpPr>
          <p:nvPr>
            <p:ph type="title"/>
          </p:nvPr>
        </p:nvSpPr>
        <p:spPr>
          <a:xfrm>
            <a:off x="534670" y="605028"/>
            <a:ext cx="9624060" cy="2420112"/>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534670" y="3478911"/>
            <a:ext cx="9624060" cy="9982962"/>
          </a:xfrm>
          <a:prstGeom prst="rect">
            <a:avLst/>
          </a:prstGeom>
        </p:spPr>
        <p:txBody>
          <a:bodyPr wrap="square" lIns="0" tIns="0" rIns="0" bIns="0">
            <a:spAutoFit/>
          </a:bodyPr>
          <a:lstStyle>
            <a:lvl1pPr>
              <a:defRPr/>
            </a:lvl1pPr>
          </a:lstStyle>
          <a:p>
            <a:endParaRPr dirty="0"/>
          </a:p>
        </p:txBody>
      </p:sp>
      <p:sp>
        <p:nvSpPr>
          <p:cNvPr id="4" name="Holder 4"/>
          <p:cNvSpPr>
            <a:spLocks noGrp="1"/>
          </p:cNvSpPr>
          <p:nvPr>
            <p:ph type="ftr" sz="quarter" idx="5"/>
          </p:nvPr>
        </p:nvSpPr>
        <p:spPr>
          <a:xfrm>
            <a:off x="3635756" y="14066901"/>
            <a:ext cx="3421888" cy="756285"/>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534670" y="14066901"/>
            <a:ext cx="2459482" cy="756285"/>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11/14/2025</a:t>
            </a:fld>
            <a:endParaRPr lang="en-US"/>
          </a:p>
        </p:txBody>
      </p:sp>
      <p:sp>
        <p:nvSpPr>
          <p:cNvPr id="6" name="Holder 6"/>
          <p:cNvSpPr>
            <a:spLocks noGrp="1"/>
          </p:cNvSpPr>
          <p:nvPr>
            <p:ph type="sldNum" sz="quarter" idx="7"/>
          </p:nvPr>
        </p:nvSpPr>
        <p:spPr>
          <a:xfrm>
            <a:off x="7699248" y="14066901"/>
            <a:ext cx="2459482" cy="756285"/>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5" r:id="rId1"/>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mailto:asmith@southchurchschool.com"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21D9501-697D-BC4E-97F5-2D01A5415A43}"/>
              </a:ext>
            </a:extLst>
          </p:cNvPr>
          <p:cNvSpPr>
            <a:spLocks noGrp="1"/>
          </p:cNvSpPr>
          <p:nvPr>
            <p:ph type="body" sz="quarter" idx="10"/>
          </p:nvPr>
        </p:nvSpPr>
        <p:spPr>
          <a:xfrm>
            <a:off x="209500" y="4175455"/>
            <a:ext cx="3927425" cy="1415772"/>
          </a:xfrm>
        </p:spPr>
        <p:txBody>
          <a:bodyPr/>
          <a:lstStyle/>
          <a:p>
            <a:r>
              <a:rPr lang="en-US" sz="900" b="1" dirty="0">
                <a:latin typeface="Arial" panose="020B0604020202020204" pitchFamily="34" charset="0"/>
                <a:cs typeface="Arial" panose="020B0604020202020204" pitchFamily="34" charset="0"/>
              </a:rPr>
              <a:t>Planning for the Future</a:t>
            </a:r>
            <a:r>
              <a:rPr lang="en-US" sz="900" dirty="0">
                <a:latin typeface="Arial" panose="020B0604020202020204" pitchFamily="34" charset="0"/>
                <a:cs typeface="Arial" panose="020B0604020202020204" pitchFamily="34" charset="0"/>
              </a:rPr>
              <a:t>:</a:t>
            </a:r>
          </a:p>
          <a:p>
            <a:pPr marL="171450" indent="-171450">
              <a:buFont typeface="Arial" panose="020B0604020202020204" pitchFamily="34" charset="0"/>
              <a:buChar char="•"/>
            </a:pPr>
            <a:r>
              <a:rPr lang="en-US" sz="900" dirty="0">
                <a:latin typeface="Arial" panose="020B0604020202020204" pitchFamily="34" charset="0"/>
                <a:cs typeface="Arial" panose="020B0604020202020204" pitchFamily="34" charset="0"/>
              </a:rPr>
              <a:t>Students will have a 1-1 guidance meeting with the Careers Advisor</a:t>
            </a:r>
          </a:p>
          <a:p>
            <a:pPr marL="171450" indent="-171450">
              <a:buFont typeface="Arial" panose="020B0604020202020204" pitchFamily="34" charset="0"/>
              <a:buChar char="•"/>
            </a:pPr>
            <a:r>
              <a:rPr lang="en-US" sz="900" dirty="0">
                <a:latin typeface="Arial" panose="020B0604020202020204" pitchFamily="34" charset="0"/>
                <a:cs typeface="Arial" panose="020B0604020202020204" pitchFamily="34" charset="0"/>
              </a:rPr>
              <a:t>Students will be supported with making applications to Sixth Form, Colleges and Apprenticeships </a:t>
            </a:r>
          </a:p>
          <a:p>
            <a:pPr marL="171450" indent="-171450">
              <a:buFont typeface="Arial" panose="020B0604020202020204" pitchFamily="34" charset="0"/>
              <a:buChar char="•"/>
            </a:pPr>
            <a:r>
              <a:rPr lang="en-US" sz="900" dirty="0">
                <a:latin typeface="Arial" panose="020B0604020202020204" pitchFamily="34" charset="0"/>
                <a:cs typeface="Arial" panose="020B0604020202020204" pitchFamily="34" charset="0"/>
              </a:rPr>
              <a:t>Students/Parents &amp; Carers will get the opportunity to attend the Careers Fair to explore a range of different post-16 options</a:t>
            </a:r>
          </a:p>
          <a:p>
            <a:pPr marL="171450" indent="-171450">
              <a:buFont typeface="Arial" panose="020B0604020202020204" pitchFamily="34" charset="0"/>
              <a:buChar char="•"/>
            </a:pPr>
            <a:r>
              <a:rPr lang="en-US" sz="900" dirty="0">
                <a:latin typeface="Arial" panose="020B0604020202020204" pitchFamily="34" charset="0"/>
                <a:cs typeface="Arial" panose="020B0604020202020204" pitchFamily="34" charset="0"/>
              </a:rPr>
              <a:t>The PSHE programme focuses on money management, the cost of living, and independent learning </a:t>
            </a:r>
          </a:p>
          <a:p>
            <a:endParaRPr lang="en-US" sz="1000" dirty="0">
              <a:latin typeface="Arial" panose="020B0604020202020204" pitchFamily="34" charset="0"/>
              <a:cs typeface="Arial" panose="020B0604020202020204" pitchFamily="34" charset="0"/>
            </a:endParaRPr>
          </a:p>
          <a:p>
            <a:endParaRPr lang="en-US" dirty="0"/>
          </a:p>
        </p:txBody>
      </p:sp>
      <p:sp>
        <p:nvSpPr>
          <p:cNvPr id="3" name="Text Placeholder 2">
            <a:extLst>
              <a:ext uri="{FF2B5EF4-FFF2-40B4-BE49-F238E27FC236}">
                <a16:creationId xmlns:a16="http://schemas.microsoft.com/office/drawing/2014/main" id="{090864CE-0CA9-634B-A363-AAF8C8DAFE29}"/>
              </a:ext>
            </a:extLst>
          </p:cNvPr>
          <p:cNvSpPr>
            <a:spLocks noGrp="1"/>
          </p:cNvSpPr>
          <p:nvPr>
            <p:ph type="body" sz="quarter" idx="11"/>
          </p:nvPr>
        </p:nvSpPr>
        <p:spPr>
          <a:xfrm>
            <a:off x="228502" y="6062762"/>
            <a:ext cx="3937963" cy="1677382"/>
          </a:xfrm>
        </p:spPr>
        <p:txBody>
          <a:bodyPr/>
          <a:lstStyle/>
          <a:p>
            <a:r>
              <a:rPr lang="en-US" sz="900" b="1" dirty="0">
                <a:latin typeface="Arial" panose="020B0604020202020204" pitchFamily="34" charset="0"/>
                <a:cs typeface="Arial" panose="020B0604020202020204" pitchFamily="34" charset="0"/>
              </a:rPr>
              <a:t>Post-16 and Beyond:</a:t>
            </a:r>
          </a:p>
          <a:p>
            <a:pPr marL="171450" indent="-171450">
              <a:buFont typeface="Arial" panose="020B0604020202020204" pitchFamily="34" charset="0"/>
              <a:buChar char="•"/>
            </a:pPr>
            <a:r>
              <a:rPr lang="en-US" sz="900" dirty="0">
                <a:latin typeface="Arial" panose="020B0604020202020204" pitchFamily="34" charset="0"/>
                <a:cs typeface="Arial" panose="020B0604020202020204" pitchFamily="34" charset="0"/>
              </a:rPr>
              <a:t>Students will take part in CV workshops </a:t>
            </a:r>
          </a:p>
          <a:p>
            <a:pPr marL="171450" indent="-171450">
              <a:buFont typeface="Arial" panose="020B0604020202020204" pitchFamily="34" charset="0"/>
              <a:buChar char="•"/>
            </a:pPr>
            <a:r>
              <a:rPr lang="en-US" sz="900" dirty="0">
                <a:latin typeface="Arial" panose="020B0604020202020204" pitchFamily="34" charset="0"/>
                <a:cs typeface="Arial" panose="020B0604020202020204" pitchFamily="34" charset="0"/>
              </a:rPr>
              <a:t>Students will undertake a one-week work placement, to help them build confidence and resilience and gain skills needed </a:t>
            </a:r>
          </a:p>
          <a:p>
            <a:pPr marL="171450" indent="-171450">
              <a:buFont typeface="Arial" panose="020B0604020202020204" pitchFamily="34" charset="0"/>
              <a:buChar char="•"/>
            </a:pPr>
            <a:r>
              <a:rPr lang="en-US" sz="900" dirty="0">
                <a:latin typeface="Arial" panose="020B0604020202020204" pitchFamily="34" charset="0"/>
                <a:cs typeface="Arial" panose="020B0604020202020204" pitchFamily="34" charset="0"/>
              </a:rPr>
              <a:t>Some students will visit a university campus in order for them to get an understanding of what it would be like to go to university, and meet university ambassadors</a:t>
            </a:r>
          </a:p>
          <a:p>
            <a:pPr marL="171450" indent="-171450">
              <a:buFont typeface="Arial" panose="020B0604020202020204" pitchFamily="34" charset="0"/>
              <a:buChar char="•"/>
            </a:pPr>
            <a:r>
              <a:rPr lang="en-US" sz="900" dirty="0">
                <a:latin typeface="Arial" panose="020B0604020202020204" pitchFamily="34" charset="0"/>
                <a:cs typeface="Arial" panose="020B0604020202020204" pitchFamily="34" charset="0"/>
              </a:rPr>
              <a:t>Students/Parents &amp; Carers will get the opportunity to attend the Careers Fair to explore a range of different post-16 options</a:t>
            </a:r>
          </a:p>
          <a:p>
            <a:pPr marL="171450" indent="-171450">
              <a:buFont typeface="Arial" panose="020B0604020202020204" pitchFamily="34" charset="0"/>
              <a:buChar char="•"/>
            </a:pPr>
            <a:r>
              <a:rPr lang="en-US" sz="900" dirty="0">
                <a:latin typeface="Arial" panose="020B0604020202020204" pitchFamily="34" charset="0"/>
                <a:cs typeface="Arial" panose="020B0604020202020204" pitchFamily="34" charset="0"/>
              </a:rPr>
              <a:t>Students will receive information about their post-16 options</a:t>
            </a:r>
          </a:p>
          <a:p>
            <a:pPr marL="171450" indent="-171450">
              <a:buFont typeface="Arial" panose="020B0604020202020204" pitchFamily="34" charset="0"/>
              <a:buChar char="•"/>
            </a:pPr>
            <a:r>
              <a:rPr lang="en-US" sz="900" dirty="0">
                <a:latin typeface="Arial" panose="020B0604020202020204" pitchFamily="34" charset="0"/>
                <a:cs typeface="Arial" panose="020B0604020202020204" pitchFamily="34" charset="0"/>
              </a:rPr>
              <a:t>Assemblies from training providers will take place throughout the year</a:t>
            </a:r>
          </a:p>
          <a:p>
            <a:pPr marL="171450" indent="-171450">
              <a:buFont typeface="Arial" panose="020B0604020202020204" pitchFamily="34" charset="0"/>
              <a:buChar char="•"/>
            </a:pPr>
            <a:endParaRPr lang="en-US" dirty="0">
              <a:latin typeface="Arial" panose="020B0604020202020204" pitchFamily="34" charset="0"/>
              <a:cs typeface="Arial" panose="020B0604020202020204" pitchFamily="34" charset="0"/>
            </a:endParaRPr>
          </a:p>
        </p:txBody>
      </p:sp>
      <p:sp>
        <p:nvSpPr>
          <p:cNvPr id="4" name="Text Placeholder 3">
            <a:extLst>
              <a:ext uri="{FF2B5EF4-FFF2-40B4-BE49-F238E27FC236}">
                <a16:creationId xmlns:a16="http://schemas.microsoft.com/office/drawing/2014/main" id="{731D98A1-4D2E-7844-B4B6-29DD9E9D437C}"/>
              </a:ext>
            </a:extLst>
          </p:cNvPr>
          <p:cNvSpPr>
            <a:spLocks noGrp="1"/>
          </p:cNvSpPr>
          <p:nvPr>
            <p:ph type="body" sz="quarter" idx="12"/>
          </p:nvPr>
        </p:nvSpPr>
        <p:spPr>
          <a:xfrm>
            <a:off x="209500" y="7956119"/>
            <a:ext cx="4070399" cy="1800493"/>
          </a:xfrm>
        </p:spPr>
        <p:txBody>
          <a:bodyPr/>
          <a:lstStyle/>
          <a:p>
            <a:r>
              <a:rPr lang="en-US" sz="900" b="1" dirty="0">
                <a:latin typeface="Arial" panose="020B0604020202020204" pitchFamily="34" charset="0"/>
                <a:cs typeface="Arial" panose="020B0604020202020204" pitchFamily="34" charset="0"/>
              </a:rPr>
              <a:t>Choosing the right options for me: </a:t>
            </a:r>
          </a:p>
          <a:p>
            <a:pPr marL="171450" indent="-171450">
              <a:buFont typeface="Arial" panose="020B0604020202020204" pitchFamily="34" charset="0"/>
              <a:buChar char="•"/>
            </a:pPr>
            <a:r>
              <a:rPr lang="en-US" sz="900" dirty="0">
                <a:latin typeface="Arial" panose="020B0604020202020204" pitchFamily="34" charset="0"/>
                <a:cs typeface="Arial" panose="020B0604020202020204" pitchFamily="34" charset="0"/>
              </a:rPr>
              <a:t>Students will take part in </a:t>
            </a:r>
            <a:r>
              <a:rPr lang="en-US" sz="900" dirty="0" err="1">
                <a:latin typeface="Arial" panose="020B0604020202020204" pitchFamily="34" charset="0"/>
                <a:cs typeface="Arial" panose="020B0604020202020204" pitchFamily="34" charset="0"/>
              </a:rPr>
              <a:t>Labour</a:t>
            </a:r>
            <a:r>
              <a:rPr lang="en-US" sz="900" dirty="0">
                <a:latin typeface="Arial" panose="020B0604020202020204" pitchFamily="34" charset="0"/>
                <a:cs typeface="Arial" panose="020B0604020202020204" pitchFamily="34" charset="0"/>
              </a:rPr>
              <a:t> Market Information workshops, to help them understand more about trends and requirements for different sectors.  </a:t>
            </a:r>
          </a:p>
          <a:p>
            <a:pPr marL="171450" indent="-171450">
              <a:buFont typeface="Arial" panose="020B0604020202020204" pitchFamily="34" charset="0"/>
              <a:buChar char="•"/>
            </a:pPr>
            <a:r>
              <a:rPr lang="en-US" sz="900" dirty="0">
                <a:latin typeface="Arial" panose="020B0604020202020204" pitchFamily="34" charset="0"/>
                <a:cs typeface="Arial" panose="020B0604020202020204" pitchFamily="34" charset="0"/>
              </a:rPr>
              <a:t>Some students will visit a university campus in order for them to get an understanding of what it would be like to go to university, and meet university ambassadors</a:t>
            </a:r>
          </a:p>
          <a:p>
            <a:pPr marL="171450" indent="-171450">
              <a:buFont typeface="Arial" panose="020B0604020202020204" pitchFamily="34" charset="0"/>
              <a:buChar char="•"/>
            </a:pPr>
            <a:r>
              <a:rPr lang="en-US" sz="900" dirty="0">
                <a:latin typeface="Arial" panose="020B0604020202020204" pitchFamily="34" charset="0"/>
                <a:cs typeface="Arial" panose="020B0604020202020204" pitchFamily="34" charset="0"/>
              </a:rPr>
              <a:t>Students will attend an Options Evening to help them decide on their GCSE choices</a:t>
            </a:r>
          </a:p>
          <a:p>
            <a:pPr marL="171450" indent="-171450">
              <a:buFont typeface="Arial" panose="020B0604020202020204" pitchFamily="34" charset="0"/>
              <a:buChar char="•"/>
            </a:pPr>
            <a:r>
              <a:rPr lang="en-US" sz="900" dirty="0">
                <a:latin typeface="Arial" panose="020B0604020202020204" pitchFamily="34" charset="0"/>
                <a:cs typeface="Arial" panose="020B0604020202020204" pitchFamily="34" charset="0"/>
              </a:rPr>
              <a:t>Students have the opportunity to meet with the Careers Advisor to help them decide on the right option subjects to support their goals</a:t>
            </a:r>
          </a:p>
          <a:p>
            <a:pPr marL="171450" indent="-171450">
              <a:buFont typeface="Arial" panose="020B0604020202020204" pitchFamily="34" charset="0"/>
              <a:buChar char="•"/>
            </a:pPr>
            <a:r>
              <a:rPr lang="en-US" sz="900" dirty="0">
                <a:latin typeface="Arial" panose="020B0604020202020204" pitchFamily="34" charset="0"/>
                <a:cs typeface="Arial" panose="020B0604020202020204" pitchFamily="34" charset="0"/>
              </a:rPr>
              <a:t>Students/Parents &amp; Carers will get the opportunity to attend the Careers Fair to explore a range of different post-16 options</a:t>
            </a:r>
          </a:p>
          <a:p>
            <a:pPr marL="171450" indent="-171450">
              <a:buFont typeface="Arial" panose="020B0604020202020204" pitchFamily="34" charset="0"/>
              <a:buChar char="•"/>
            </a:pPr>
            <a:r>
              <a:rPr lang="en-US" sz="900" dirty="0">
                <a:latin typeface="Arial" panose="020B0604020202020204" pitchFamily="34" charset="0"/>
                <a:cs typeface="Arial" panose="020B0604020202020204" pitchFamily="34" charset="0"/>
              </a:rPr>
              <a:t>The PSHE programme will help students to make wise decisions</a:t>
            </a:r>
          </a:p>
        </p:txBody>
      </p:sp>
      <p:sp>
        <p:nvSpPr>
          <p:cNvPr id="5" name="Text Placeholder 4">
            <a:extLst>
              <a:ext uri="{FF2B5EF4-FFF2-40B4-BE49-F238E27FC236}">
                <a16:creationId xmlns:a16="http://schemas.microsoft.com/office/drawing/2014/main" id="{1982A7FC-2914-0845-93F9-3E83B0425557}"/>
              </a:ext>
            </a:extLst>
          </p:cNvPr>
          <p:cNvSpPr>
            <a:spLocks noGrp="1"/>
          </p:cNvSpPr>
          <p:nvPr>
            <p:ph type="body" sz="quarter" idx="13"/>
          </p:nvPr>
        </p:nvSpPr>
        <p:spPr>
          <a:xfrm>
            <a:off x="174575" y="10001250"/>
            <a:ext cx="4527599" cy="1318430"/>
          </a:xfrm>
        </p:spPr>
        <p:txBody>
          <a:bodyPr/>
          <a:lstStyle/>
          <a:p>
            <a:r>
              <a:rPr lang="en-US" b="1" dirty="0">
                <a:latin typeface="Arial" panose="020B0604020202020204" pitchFamily="34" charset="0"/>
                <a:cs typeface="Arial" panose="020B0604020202020204" pitchFamily="34" charset="0"/>
              </a:rPr>
              <a:t>Career Discovery:</a:t>
            </a:r>
          </a:p>
          <a:p>
            <a:pPr marL="171450" indent="-171450">
              <a:buFont typeface="Arial" panose="020B0604020202020204" pitchFamily="34" charset="0"/>
              <a:buChar char="•"/>
            </a:pPr>
            <a:r>
              <a:rPr lang="en-US" dirty="0">
                <a:latin typeface="Arial" panose="020B0604020202020204" pitchFamily="34" charset="0"/>
                <a:cs typeface="Arial" panose="020B0604020202020204" pitchFamily="34" charset="0"/>
              </a:rPr>
              <a:t>Students will take part in a Skills Workshop to identify what skills employers are looking for, and how they can gain further skills in and outside of school</a:t>
            </a:r>
          </a:p>
          <a:p>
            <a:pPr marL="171450" indent="-171450">
              <a:buFont typeface="Arial" panose="020B0604020202020204" pitchFamily="34" charset="0"/>
              <a:buChar char="•"/>
            </a:pPr>
            <a:r>
              <a:rPr lang="en-US" dirty="0">
                <a:latin typeface="Arial" panose="020B0604020202020204" pitchFamily="34" charset="0"/>
                <a:cs typeface="Arial" panose="020B0604020202020204" pitchFamily="34" charset="0"/>
              </a:rPr>
              <a:t>Some students will visit a university campus in order for them to get an understanding of what it would be like to go to university, and meet university ambassadors</a:t>
            </a:r>
          </a:p>
          <a:p>
            <a:pPr marL="171450" indent="-171450">
              <a:buFont typeface="Arial" panose="020B0604020202020204" pitchFamily="34" charset="0"/>
              <a:buChar char="•"/>
            </a:pPr>
            <a:r>
              <a:rPr lang="en-US" dirty="0">
                <a:latin typeface="Arial" panose="020B0604020202020204" pitchFamily="34" charset="0"/>
                <a:cs typeface="Arial" panose="020B0604020202020204" pitchFamily="34" charset="0"/>
              </a:rPr>
              <a:t>Students will attend a Careers Carousel where they will have talks from 6 different employers or training providers, to help them further explore the world of work. </a:t>
            </a:r>
          </a:p>
          <a:p>
            <a:pPr marL="171450" indent="-171450">
              <a:buFont typeface="Arial" panose="020B0604020202020204" pitchFamily="34" charset="0"/>
              <a:buChar char="•"/>
            </a:pPr>
            <a:r>
              <a:rPr lang="en-US" dirty="0">
                <a:latin typeface="Arial" panose="020B0604020202020204" pitchFamily="34" charset="0"/>
                <a:cs typeface="Arial" panose="020B0604020202020204" pitchFamily="34" charset="0"/>
              </a:rPr>
              <a:t>The PSHE programme will help students identify their personal skills and interests</a:t>
            </a:r>
          </a:p>
        </p:txBody>
      </p:sp>
      <p:sp>
        <p:nvSpPr>
          <p:cNvPr id="6" name="Text Placeholder 5">
            <a:extLst>
              <a:ext uri="{FF2B5EF4-FFF2-40B4-BE49-F238E27FC236}">
                <a16:creationId xmlns:a16="http://schemas.microsoft.com/office/drawing/2014/main" id="{B125ACFC-62EF-3E45-9735-58A0C94A8AE7}"/>
              </a:ext>
            </a:extLst>
          </p:cNvPr>
          <p:cNvSpPr>
            <a:spLocks noGrp="1"/>
          </p:cNvSpPr>
          <p:nvPr>
            <p:ph type="body" sz="quarter" idx="14"/>
          </p:nvPr>
        </p:nvSpPr>
        <p:spPr>
          <a:xfrm>
            <a:off x="317500" y="12081525"/>
            <a:ext cx="3829964" cy="1384995"/>
          </a:xfrm>
        </p:spPr>
        <p:txBody>
          <a:bodyPr/>
          <a:lstStyle/>
          <a:p>
            <a:r>
              <a:rPr lang="en-US" b="1" dirty="0">
                <a:latin typeface="Arial" panose="020B0604020202020204" pitchFamily="34" charset="0"/>
                <a:cs typeface="Arial" panose="020B0604020202020204" pitchFamily="34" charset="0"/>
              </a:rPr>
              <a:t>Introduction to Careers:</a:t>
            </a:r>
          </a:p>
          <a:p>
            <a:pPr marL="171450" indent="-171450">
              <a:buFont typeface="Arial" panose="020B0604020202020204" pitchFamily="34" charset="0"/>
              <a:buChar char="•"/>
            </a:pPr>
            <a:r>
              <a:rPr lang="en-US" dirty="0">
                <a:latin typeface="Arial" panose="020B0604020202020204" pitchFamily="34" charset="0"/>
                <a:cs typeface="Arial" panose="020B0604020202020204" pitchFamily="34" charset="0"/>
              </a:rPr>
              <a:t>Students will take part in a Goals &amp; Aspirations Workshop to help them set short and long-term goals</a:t>
            </a:r>
          </a:p>
          <a:p>
            <a:pPr marL="171450" indent="-171450">
              <a:buFont typeface="Arial" panose="020B0604020202020204" pitchFamily="34" charset="0"/>
              <a:buChar char="•"/>
            </a:pPr>
            <a:r>
              <a:rPr lang="en-US" dirty="0">
                <a:latin typeface="Arial" panose="020B0604020202020204" pitchFamily="34" charset="0"/>
                <a:cs typeface="Arial" panose="020B0604020202020204" pitchFamily="34" charset="0"/>
              </a:rPr>
              <a:t>The PSHE programme will encourage students to understand personal development and how to plan for the future through a series of tasks </a:t>
            </a:r>
          </a:p>
          <a:p>
            <a:pPr marL="171450" indent="-171450">
              <a:buFont typeface="Arial" panose="020B0604020202020204" pitchFamily="34" charset="0"/>
              <a:buChar char="•"/>
            </a:pPr>
            <a:r>
              <a:rPr lang="en-US" dirty="0">
                <a:latin typeface="Arial" panose="020B0604020202020204" pitchFamily="34" charset="0"/>
                <a:cs typeface="Arial" panose="020B0604020202020204" pitchFamily="34" charset="0"/>
              </a:rPr>
              <a:t>Students will attend assemblies designed to help them discover the different industries of work, with particular emphasis on STEM careers (Science, Technology, Engineering and Math)</a:t>
            </a:r>
          </a:p>
        </p:txBody>
      </p:sp>
      <p:sp>
        <p:nvSpPr>
          <p:cNvPr id="12" name="Text Placeholder 11">
            <a:extLst>
              <a:ext uri="{FF2B5EF4-FFF2-40B4-BE49-F238E27FC236}">
                <a16:creationId xmlns:a16="http://schemas.microsoft.com/office/drawing/2014/main" id="{908A4EA4-D049-B448-A720-AA270B880D1B}"/>
              </a:ext>
            </a:extLst>
          </p:cNvPr>
          <p:cNvSpPr>
            <a:spLocks noGrp="1"/>
          </p:cNvSpPr>
          <p:nvPr>
            <p:ph type="body" sz="quarter" idx="20"/>
          </p:nvPr>
        </p:nvSpPr>
        <p:spPr>
          <a:xfrm>
            <a:off x="537856" y="2019692"/>
            <a:ext cx="4961243" cy="1066390"/>
          </a:xfrm>
        </p:spPr>
        <p:txBody>
          <a:bodyPr/>
          <a:lstStyle/>
          <a:p>
            <a:r>
              <a:rPr lang="en-GB" sz="800" dirty="0">
                <a:effectLst/>
                <a:latin typeface="Calibri" panose="020F0502020204030204" pitchFamily="34" charset="0"/>
                <a:ea typeface="Times New Roman" panose="02020603050405020304" pitchFamily="18" charset="0"/>
                <a:cs typeface="Times New Roman" panose="02020603050405020304" pitchFamily="18" charset="0"/>
              </a:rPr>
              <a:t>Our aim as a school is to provide an inclusive, effective and stable careers strategy which raises our students’ aspirations throughout the entirety of their school career. This is important in order to ensure that students are able to be adaptable, dynamic, innovative, flexible, resilient, self-initiating and collaborative to accommodate and thrive in workplaces, or to create work for themselves. To achieve this we strive to address the needs of each student by providing them with enriching career and educational related experiences and guidance, to ensure they are fully equipped with the knowledge they are entitled to, to enable them to make informed decisions about important life and school choices. </a:t>
            </a:r>
            <a:endParaRPr lang="en-GB" sz="800" dirty="0">
              <a:effectLst/>
              <a:latin typeface="Comic Sans MS" panose="030F0702030302020204" pitchFamily="66" charset="0"/>
              <a:ea typeface="Times New Roman" panose="02020603050405020304" pitchFamily="18" charset="0"/>
              <a:cs typeface="Times New Roman" panose="02020603050405020304" pitchFamily="18" charset="0"/>
            </a:endParaRPr>
          </a:p>
          <a:p>
            <a:endParaRPr lang="en-US" dirty="0"/>
          </a:p>
        </p:txBody>
      </p:sp>
      <p:sp>
        <p:nvSpPr>
          <p:cNvPr id="13" name="Text Placeholder 12">
            <a:extLst>
              <a:ext uri="{FF2B5EF4-FFF2-40B4-BE49-F238E27FC236}">
                <a16:creationId xmlns:a16="http://schemas.microsoft.com/office/drawing/2014/main" id="{B128A1C4-FE6E-444D-9889-C7FE24D5726B}"/>
              </a:ext>
            </a:extLst>
          </p:cNvPr>
          <p:cNvSpPr>
            <a:spLocks noGrp="1"/>
          </p:cNvSpPr>
          <p:nvPr>
            <p:ph type="body" sz="quarter" idx="21"/>
          </p:nvPr>
        </p:nvSpPr>
        <p:spPr>
          <a:xfrm>
            <a:off x="8470290" y="1875320"/>
            <a:ext cx="1706868" cy="195508"/>
          </a:xfrm>
        </p:spPr>
        <p:txBody>
          <a:bodyPr/>
          <a:lstStyle/>
          <a:p>
            <a:r>
              <a:rPr lang="en-US" dirty="0"/>
              <a:t>Ali Smith</a:t>
            </a:r>
          </a:p>
        </p:txBody>
      </p:sp>
      <p:sp>
        <p:nvSpPr>
          <p:cNvPr id="14" name="Text Placeholder 13">
            <a:extLst>
              <a:ext uri="{FF2B5EF4-FFF2-40B4-BE49-F238E27FC236}">
                <a16:creationId xmlns:a16="http://schemas.microsoft.com/office/drawing/2014/main" id="{71482615-2CA1-5A47-A53C-65201CFEABDF}"/>
              </a:ext>
            </a:extLst>
          </p:cNvPr>
          <p:cNvSpPr>
            <a:spLocks noGrp="1"/>
          </p:cNvSpPr>
          <p:nvPr>
            <p:ph type="body" sz="quarter" idx="22"/>
          </p:nvPr>
        </p:nvSpPr>
        <p:spPr>
          <a:xfrm>
            <a:off x="8470900" y="2173358"/>
            <a:ext cx="1706868" cy="276999"/>
          </a:xfrm>
        </p:spPr>
        <p:txBody>
          <a:bodyPr/>
          <a:lstStyle/>
          <a:p>
            <a:r>
              <a:rPr lang="en-US" sz="900" dirty="0">
                <a:latin typeface="Arial" panose="020B0604020202020204" pitchFamily="34" charset="0"/>
                <a:cs typeface="Arial" panose="020B0604020202020204" pitchFamily="34" charset="0"/>
                <a:hlinkClick r:id="rId2"/>
              </a:rPr>
              <a:t>asmith@southchurchschool.com</a:t>
            </a:r>
            <a:r>
              <a:rPr lang="en-US" sz="900" dirty="0">
                <a:latin typeface="Arial" panose="020B0604020202020204" pitchFamily="34" charset="0"/>
                <a:cs typeface="Arial" panose="020B0604020202020204" pitchFamily="34" charset="0"/>
              </a:rPr>
              <a:t> </a:t>
            </a:r>
          </a:p>
        </p:txBody>
      </p:sp>
      <p:sp>
        <p:nvSpPr>
          <p:cNvPr id="15" name="Text Placeholder 14">
            <a:extLst>
              <a:ext uri="{FF2B5EF4-FFF2-40B4-BE49-F238E27FC236}">
                <a16:creationId xmlns:a16="http://schemas.microsoft.com/office/drawing/2014/main" id="{40392AC4-1827-694D-A04F-513A6926AC2D}"/>
              </a:ext>
            </a:extLst>
          </p:cNvPr>
          <p:cNvSpPr>
            <a:spLocks noGrp="1"/>
          </p:cNvSpPr>
          <p:nvPr>
            <p:ph type="body" sz="quarter" idx="23"/>
          </p:nvPr>
        </p:nvSpPr>
        <p:spPr/>
        <p:txBody>
          <a:bodyPr/>
          <a:lstStyle/>
          <a:p>
            <a:r>
              <a:rPr lang="en-US" dirty="0"/>
              <a:t>01702 900777</a:t>
            </a:r>
          </a:p>
        </p:txBody>
      </p:sp>
      <p:sp>
        <p:nvSpPr>
          <p:cNvPr id="16" name="object 4">
            <a:extLst>
              <a:ext uri="{FF2B5EF4-FFF2-40B4-BE49-F238E27FC236}">
                <a16:creationId xmlns:a16="http://schemas.microsoft.com/office/drawing/2014/main" id="{3BA8506F-790A-9443-9E4C-653B0A13BEE1}"/>
              </a:ext>
            </a:extLst>
          </p:cNvPr>
          <p:cNvSpPr txBox="1"/>
          <p:nvPr/>
        </p:nvSpPr>
        <p:spPr>
          <a:xfrm>
            <a:off x="42811" y="52159"/>
            <a:ext cx="4791125" cy="1516825"/>
          </a:xfrm>
          <a:prstGeom prst="rect">
            <a:avLst/>
          </a:prstGeom>
        </p:spPr>
        <p:txBody>
          <a:bodyPr vert="horz" wrap="square" lIns="0" tIns="12700" rIns="0" bIns="0" rtlCol="0">
            <a:spAutoFit/>
          </a:bodyPr>
          <a:lstStyle/>
          <a:p>
            <a:pPr marL="12700" marR="5080">
              <a:lnSpc>
                <a:spcPct val="111100"/>
              </a:lnSpc>
              <a:spcBef>
                <a:spcPts val="100"/>
              </a:spcBef>
            </a:pPr>
            <a:r>
              <a:rPr lang="en-GB" sz="3000" b="1" spc="15" dirty="0">
                <a:solidFill>
                  <a:srgbClr val="00A8A8"/>
                </a:solidFill>
                <a:latin typeface="Lato"/>
                <a:cs typeface="Lato"/>
              </a:rPr>
              <a:t>Careers Support available</a:t>
            </a:r>
          </a:p>
          <a:p>
            <a:pPr marL="12700" marR="5080">
              <a:lnSpc>
                <a:spcPct val="111100"/>
              </a:lnSpc>
              <a:spcBef>
                <a:spcPts val="100"/>
              </a:spcBef>
            </a:pPr>
            <a:r>
              <a:rPr lang="en-GB" sz="3000" b="1" spc="30" dirty="0">
                <a:solidFill>
                  <a:srgbClr val="00A8A8"/>
                </a:solidFill>
                <a:latin typeface="Lato"/>
                <a:cs typeface="Lato"/>
              </a:rPr>
              <a:t>Academic Year  2025/26                     </a:t>
            </a:r>
            <a:r>
              <a:rPr lang="en-GB" sz="3000" b="1" spc="10" dirty="0">
                <a:solidFill>
                  <a:srgbClr val="00A8A8"/>
                </a:solidFill>
                <a:latin typeface="Lato"/>
                <a:cs typeface="Lato"/>
              </a:rPr>
              <a:t>Southchurch High School</a:t>
            </a:r>
            <a:endParaRPr lang="en-GB" sz="3000" dirty="0">
              <a:latin typeface="Lato"/>
              <a:cs typeface="Lato"/>
            </a:endParaRPr>
          </a:p>
        </p:txBody>
      </p:sp>
      <p:sp>
        <p:nvSpPr>
          <p:cNvPr id="17" name="Rectangle 1">
            <a:extLst>
              <a:ext uri="{FF2B5EF4-FFF2-40B4-BE49-F238E27FC236}">
                <a16:creationId xmlns:a16="http://schemas.microsoft.com/office/drawing/2014/main" id="{1CE4E7D3-AE17-46E3-8380-1EDDB9B092F9}"/>
              </a:ext>
            </a:extLst>
          </p:cNvPr>
          <p:cNvSpPr>
            <a:spLocks noGrp="1" noChangeArrowheads="1"/>
          </p:cNvSpPr>
          <p:nvPr>
            <p:ph type="body" sz="quarter" idx="19"/>
          </p:nvPr>
        </p:nvSpPr>
        <p:spPr bwMode="auto">
          <a:xfrm>
            <a:off x="6870698" y="12141926"/>
            <a:ext cx="3657600" cy="861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b="0" i="0" u="none" strike="noStrike" cap="none" normalizeH="0" baseline="0" dirty="0">
                <a:ln>
                  <a:noFill/>
                </a:ln>
                <a:solidFill>
                  <a:schemeClr val="tx1"/>
                </a:solidFill>
                <a:effectLst/>
                <a:latin typeface="Arial" panose="020B0604020202020204" pitchFamily="34" charset="0"/>
              </a:rPr>
              <a:t>Talk about different careers in everyday life.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b="0" i="0" u="none" strike="noStrike" cap="none" normalizeH="0" baseline="0" dirty="0">
                <a:ln>
                  <a:noFill/>
                </a:ln>
                <a:solidFill>
                  <a:schemeClr val="tx1"/>
                </a:solidFill>
                <a:effectLst/>
                <a:latin typeface="Arial" panose="020B0604020202020204" pitchFamily="34" charset="0"/>
              </a:rPr>
              <a:t>Encourage participation in clubs, sports, and hobbies.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b="0" i="0" u="none" strike="noStrike" cap="none" normalizeH="0" baseline="0" dirty="0">
                <a:ln>
                  <a:noFill/>
                </a:ln>
                <a:solidFill>
                  <a:schemeClr val="tx1"/>
                </a:solidFill>
                <a:effectLst/>
                <a:latin typeface="Arial" panose="020B0604020202020204" pitchFamily="34" charset="0"/>
              </a:rPr>
              <a:t>Visit workplaces, museums, and career events to inspire curiosity- Discuss the importance of effort and resilience in learning. </a:t>
            </a:r>
          </a:p>
        </p:txBody>
      </p:sp>
      <p:sp>
        <p:nvSpPr>
          <p:cNvPr id="18" name="Rectangle 2">
            <a:extLst>
              <a:ext uri="{FF2B5EF4-FFF2-40B4-BE49-F238E27FC236}">
                <a16:creationId xmlns:a16="http://schemas.microsoft.com/office/drawing/2014/main" id="{8BB323F4-AFF0-4DFE-8071-CC28359F8698}"/>
              </a:ext>
            </a:extLst>
          </p:cNvPr>
          <p:cNvSpPr>
            <a:spLocks noGrp="1" noChangeArrowheads="1"/>
          </p:cNvSpPr>
          <p:nvPr>
            <p:ph type="body" sz="quarter" idx="18"/>
          </p:nvPr>
        </p:nvSpPr>
        <p:spPr bwMode="auto">
          <a:xfrm>
            <a:off x="6800899" y="10242577"/>
            <a:ext cx="36576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spAutoFit/>
          </a:bodyPr>
          <a:lstStyle/>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b="0" i="0" u="none" strike="noStrike" cap="none" normalizeH="0" baseline="0" dirty="0">
                <a:ln>
                  <a:noFill/>
                </a:ln>
                <a:solidFill>
                  <a:schemeClr val="tx1"/>
                </a:solidFill>
                <a:effectLst/>
                <a:latin typeface="Arial" panose="020B0604020202020204" pitchFamily="34" charset="0"/>
              </a:rPr>
              <a:t>Help students research career options and pathways using websites such as Unifrog, National Careers Service and Career Pilot.</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b="0" i="0" u="none" strike="noStrike" cap="none" normalizeH="0" baseline="0" dirty="0">
                <a:ln>
                  <a:noFill/>
                </a:ln>
                <a:solidFill>
                  <a:schemeClr val="tx1"/>
                </a:solidFill>
                <a:effectLst/>
                <a:latin typeface="Arial" panose="020B0604020202020204" pitchFamily="34" charset="0"/>
              </a:rPr>
              <a:t>Discuss strengths and potential subject choices.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b="0" i="0" u="none" strike="noStrike" cap="none" normalizeH="0" baseline="0" dirty="0">
                <a:ln>
                  <a:noFill/>
                </a:ln>
                <a:solidFill>
                  <a:schemeClr val="tx1"/>
                </a:solidFill>
                <a:effectLst/>
                <a:latin typeface="Arial" panose="020B0604020202020204" pitchFamily="34" charset="0"/>
              </a:rPr>
              <a:t>Encourage independent learning and problem-solving skills. </a:t>
            </a:r>
          </a:p>
        </p:txBody>
      </p:sp>
      <p:sp>
        <p:nvSpPr>
          <p:cNvPr id="19" name="Rectangle 3">
            <a:extLst>
              <a:ext uri="{FF2B5EF4-FFF2-40B4-BE49-F238E27FC236}">
                <a16:creationId xmlns:a16="http://schemas.microsoft.com/office/drawing/2014/main" id="{E8CA96C8-E474-41D3-B14B-C5B984C97692}"/>
              </a:ext>
            </a:extLst>
          </p:cNvPr>
          <p:cNvSpPr>
            <a:spLocks noGrp="1" noChangeArrowheads="1"/>
          </p:cNvSpPr>
          <p:nvPr>
            <p:ph type="body" sz="quarter" idx="17"/>
          </p:nvPr>
        </p:nvSpPr>
        <p:spPr bwMode="auto">
          <a:xfrm>
            <a:off x="6765974" y="8212869"/>
            <a:ext cx="3810000" cy="11695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b="0" i="0" u="none" strike="noStrike" cap="none" normalizeH="0" baseline="0" dirty="0">
                <a:ln>
                  <a:noFill/>
                </a:ln>
                <a:solidFill>
                  <a:schemeClr val="tx1"/>
                </a:solidFill>
                <a:effectLst/>
                <a:latin typeface="Arial" panose="020B0604020202020204" pitchFamily="34" charset="0"/>
              </a:rPr>
              <a:t>Support students in making balanced subject choices.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b="0" i="0" u="none" strike="noStrike" cap="none" normalizeH="0" baseline="0" dirty="0">
                <a:ln>
                  <a:noFill/>
                </a:ln>
                <a:solidFill>
                  <a:schemeClr val="tx1"/>
                </a:solidFill>
                <a:effectLst/>
                <a:latin typeface="Arial" panose="020B0604020202020204" pitchFamily="34" charset="0"/>
              </a:rPr>
              <a:t>Explore future study and career options together. You can use websites such as Unifrog, National Careers Service and Career Pilot.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b="0" i="0" u="none" strike="noStrike" cap="none" normalizeH="0" baseline="0" dirty="0">
                <a:ln>
                  <a:noFill/>
                </a:ln>
                <a:solidFill>
                  <a:schemeClr val="tx1"/>
                </a:solidFill>
                <a:effectLst/>
                <a:latin typeface="Arial" panose="020B0604020202020204" pitchFamily="34" charset="0"/>
              </a:rPr>
              <a:t>Encourage volunteering, and participation in clubs of th</a:t>
            </a:r>
            <a:r>
              <a:rPr lang="en-US" altLang="en-US" dirty="0">
                <a:solidFill>
                  <a:schemeClr val="tx1"/>
                </a:solidFill>
                <a:latin typeface="Arial" panose="020B0604020202020204" pitchFamily="34" charset="0"/>
              </a:rPr>
              <a:t>e Duke of Edinburgh programme. </a:t>
            </a:r>
            <a:endParaRPr kumimoji="0" lang="en-US" altLang="en-US" b="0" i="0" u="none" strike="noStrike" cap="none" normalizeH="0" baseline="0" dirty="0">
              <a:ln>
                <a:noFill/>
              </a:ln>
              <a:solidFill>
                <a:schemeClr val="tx1"/>
              </a:solidFill>
              <a:effectLst/>
              <a:latin typeface="Arial" panose="020B0604020202020204" pitchFamily="34" charset="0"/>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b="0" i="0" u="none" strike="noStrike" cap="none" normalizeH="0" baseline="0" dirty="0">
                <a:ln>
                  <a:noFill/>
                </a:ln>
                <a:solidFill>
                  <a:schemeClr val="tx1"/>
                </a:solidFill>
                <a:effectLst/>
                <a:latin typeface="Arial" panose="020B0604020202020204" pitchFamily="34" charset="0"/>
              </a:rPr>
              <a:t>Help build confidence in decision-making. </a:t>
            </a:r>
          </a:p>
        </p:txBody>
      </p:sp>
      <p:sp>
        <p:nvSpPr>
          <p:cNvPr id="20" name="Rectangle 4">
            <a:extLst>
              <a:ext uri="{FF2B5EF4-FFF2-40B4-BE49-F238E27FC236}">
                <a16:creationId xmlns:a16="http://schemas.microsoft.com/office/drawing/2014/main" id="{1F2CA64A-D25D-4F29-80DD-5C2E6405F4D3}"/>
              </a:ext>
            </a:extLst>
          </p:cNvPr>
          <p:cNvSpPr>
            <a:spLocks noGrp="1" noChangeArrowheads="1"/>
          </p:cNvSpPr>
          <p:nvPr>
            <p:ph type="body" sz="quarter" idx="16"/>
          </p:nvPr>
        </p:nvSpPr>
        <p:spPr bwMode="auto">
          <a:xfrm>
            <a:off x="6765974" y="6181813"/>
            <a:ext cx="3663999" cy="11695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b="0" i="0" u="none" strike="noStrike" cap="none" normalizeH="0" baseline="0" dirty="0">
                <a:ln>
                  <a:noFill/>
                </a:ln>
                <a:solidFill>
                  <a:schemeClr val="tx1"/>
                </a:solidFill>
                <a:effectLst/>
                <a:latin typeface="Arial" panose="020B0604020202020204" pitchFamily="34" charset="0"/>
              </a:rPr>
              <a:t>Attend Open Events at Sixth Forms and/or Colleges</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b="0" i="0" u="none" strike="noStrike" cap="none" normalizeH="0" baseline="0" dirty="0">
                <a:ln>
                  <a:noFill/>
                </a:ln>
                <a:solidFill>
                  <a:schemeClr val="tx1"/>
                </a:solidFill>
                <a:effectLst/>
                <a:latin typeface="Arial" panose="020B0604020202020204" pitchFamily="34" charset="0"/>
              </a:rPr>
              <a:t>Help find work experience placements or shadowing opportunities.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b="0" i="0" u="none" strike="noStrike" cap="none" normalizeH="0" baseline="0" dirty="0">
                <a:ln>
                  <a:noFill/>
                </a:ln>
                <a:solidFill>
                  <a:schemeClr val="tx1"/>
                </a:solidFill>
                <a:effectLst/>
                <a:latin typeface="Arial" panose="020B0604020202020204" pitchFamily="34" charset="0"/>
              </a:rPr>
              <a:t>Support with CV writing and interview practice.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b="0" i="0" u="none" strike="noStrike" cap="none" normalizeH="0" baseline="0" dirty="0">
                <a:ln>
                  <a:noFill/>
                </a:ln>
                <a:solidFill>
                  <a:schemeClr val="tx1"/>
                </a:solidFill>
                <a:effectLst/>
                <a:latin typeface="Arial" panose="020B0604020202020204" pitchFamily="34" charset="0"/>
              </a:rPr>
              <a:t>Discuss long-term career goals and pathways.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b="0" i="0" u="none" strike="noStrike" cap="none" normalizeH="0" baseline="0" dirty="0">
                <a:ln>
                  <a:noFill/>
                </a:ln>
                <a:solidFill>
                  <a:schemeClr val="tx1"/>
                </a:solidFill>
                <a:effectLst/>
                <a:latin typeface="Arial" panose="020B0604020202020204" pitchFamily="34" charset="0"/>
              </a:rPr>
              <a:t>Encourage independence in making career-related choices. </a:t>
            </a:r>
          </a:p>
        </p:txBody>
      </p:sp>
      <p:sp>
        <p:nvSpPr>
          <p:cNvPr id="21" name="Rectangle 5">
            <a:extLst>
              <a:ext uri="{FF2B5EF4-FFF2-40B4-BE49-F238E27FC236}">
                <a16:creationId xmlns:a16="http://schemas.microsoft.com/office/drawing/2014/main" id="{3B40FBF8-B228-4208-807B-90E5BEDAB29C}"/>
              </a:ext>
            </a:extLst>
          </p:cNvPr>
          <p:cNvSpPr>
            <a:spLocks noGrp="1" noChangeArrowheads="1"/>
          </p:cNvSpPr>
          <p:nvPr>
            <p:ph type="body" sz="quarter" idx="15"/>
          </p:nvPr>
        </p:nvSpPr>
        <p:spPr bwMode="auto">
          <a:xfrm>
            <a:off x="6765974" y="4268426"/>
            <a:ext cx="3927425" cy="11695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b="0" i="0" u="none" strike="noStrike" cap="none" normalizeH="0" baseline="0" dirty="0">
                <a:ln>
                  <a:noFill/>
                </a:ln>
                <a:solidFill>
                  <a:schemeClr val="tx1"/>
                </a:solidFill>
                <a:effectLst/>
                <a:latin typeface="Arial" panose="020B0604020202020204" pitchFamily="34" charset="0"/>
              </a:rPr>
              <a:t>Attend Open Events at Sixth Forms and/or Colleges</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b="0" i="0" u="none" strike="noStrike" cap="none" normalizeH="0" baseline="0" dirty="0">
                <a:ln>
                  <a:noFill/>
                </a:ln>
                <a:solidFill>
                  <a:schemeClr val="tx1"/>
                </a:solidFill>
                <a:effectLst/>
                <a:latin typeface="Arial" panose="020B0604020202020204" pitchFamily="34" charset="0"/>
              </a:rPr>
              <a:t>Assist with applications and deadlines for post-16 options</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b="0" i="0" u="none" strike="noStrike" cap="none" normalizeH="0" baseline="0" dirty="0">
                <a:ln>
                  <a:noFill/>
                </a:ln>
                <a:solidFill>
                  <a:schemeClr val="tx1"/>
                </a:solidFill>
                <a:effectLst/>
                <a:latin typeface="Arial" panose="020B0604020202020204" pitchFamily="34" charset="0"/>
              </a:rPr>
              <a:t>Encourage discussions with teachers and career advisor.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US" altLang="en-US" dirty="0">
                <a:solidFill>
                  <a:schemeClr val="tx1"/>
                </a:solidFill>
                <a:latin typeface="Arial" panose="020B0604020202020204" pitchFamily="34" charset="0"/>
              </a:rPr>
              <a:t>Meet with the Careers Advisor to discuss any questions you may have about post-16 options and the process for transition</a:t>
            </a:r>
            <a:endParaRPr kumimoji="0" lang="en-US" altLang="en-US" b="0" i="0" u="none" strike="noStrike" cap="none" normalizeH="0" baseline="0" dirty="0">
              <a:ln>
                <a:noFill/>
              </a:ln>
              <a:solidFill>
                <a:schemeClr val="tx1"/>
              </a:solidFill>
              <a:effectLst/>
              <a:latin typeface="Arial" panose="020B0604020202020204" pitchFamily="34" charset="0"/>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b="0" i="0" u="none" strike="noStrike" cap="none" normalizeH="0" baseline="0" dirty="0">
                <a:ln>
                  <a:noFill/>
                </a:ln>
                <a:solidFill>
                  <a:schemeClr val="tx1"/>
                </a:solidFill>
                <a:effectLst/>
                <a:latin typeface="Arial" panose="020B0604020202020204" pitchFamily="34" charset="0"/>
              </a:rPr>
              <a:t>Support mental health and well-being during exams.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b="0" i="0" u="none" strike="noStrike" cap="none" normalizeH="0" baseline="0" dirty="0">
                <a:ln>
                  <a:noFill/>
                </a:ln>
                <a:solidFill>
                  <a:schemeClr val="tx1"/>
                </a:solidFill>
                <a:effectLst/>
                <a:latin typeface="Arial" panose="020B0604020202020204" pitchFamily="34" charset="0"/>
              </a:rPr>
              <a:t>Explore financial planning for future education/training. </a:t>
            </a:r>
          </a:p>
        </p:txBody>
      </p:sp>
      <p:pic>
        <p:nvPicPr>
          <p:cNvPr id="22" name="Picture 21">
            <a:extLst>
              <a:ext uri="{FF2B5EF4-FFF2-40B4-BE49-F238E27FC236}">
                <a16:creationId xmlns:a16="http://schemas.microsoft.com/office/drawing/2014/main" id="{8A0748BC-C994-4A17-A199-3EED803A6EC1}"/>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5499100" y="0"/>
            <a:ext cx="1191260" cy="1463992"/>
          </a:xfrm>
          <a:prstGeom prst="rect">
            <a:avLst/>
          </a:prstGeom>
        </p:spPr>
      </p:pic>
    </p:spTree>
    <p:extLst>
      <p:ext uri="{BB962C8B-B14F-4D97-AF65-F5344CB8AC3E}">
        <p14:creationId xmlns:p14="http://schemas.microsoft.com/office/powerpoint/2010/main" val="13765693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224F51B20E9B541AEF675E7B776DDD5" ma:contentTypeVersion="15" ma:contentTypeDescription="Create a new document." ma:contentTypeScope="" ma:versionID="30556b502ad290f34b06d4b1c250d142">
  <xsd:schema xmlns:xsd="http://www.w3.org/2001/XMLSchema" xmlns:xs="http://www.w3.org/2001/XMLSchema" xmlns:p="http://schemas.microsoft.com/office/2006/metadata/properties" xmlns:ns2="926428d8-068d-4d56-88eb-0cdfe56ad86e" xmlns:ns3="92fc60b4-9b23-4dec-9947-7e64948b0083" targetNamespace="http://schemas.microsoft.com/office/2006/metadata/properties" ma:root="true" ma:fieldsID="6a1898f50100b5f512c34077c77ce302" ns2:_="" ns3:_="">
    <xsd:import namespace="926428d8-068d-4d56-88eb-0cdfe56ad86e"/>
    <xsd:import namespace="92fc60b4-9b23-4dec-9947-7e64948b008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MediaServiceLocation" minOccurs="0"/>
                <xsd:element ref="ns2:MediaServiceBillingMetadata" minOccurs="0"/>
                <xsd:element ref="ns3:TaxCatchAll" minOccurs="0"/>
                <xsd:element ref="ns2:lcf76f155ced4ddcb4097134ff3c332f"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26428d8-068d-4d56-88eb-0cdfe56ad86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Location" ma:index="15" nillable="true" ma:displayName="Location" ma:indexed="true" ma:internalName="MediaServiceLocation" ma:readOnly="true">
      <xsd:simpleType>
        <xsd:restriction base="dms:Text"/>
      </xsd:simpleType>
    </xsd:element>
    <xsd:element name="MediaServiceBillingMetadata" ma:index="16" nillable="true" ma:displayName="MediaServiceBillingMetadata" ma:hidden="true" ma:internalName="MediaServiceBillingMetadata" ma:readOnly="true">
      <xsd:simpleType>
        <xsd:restriction base="dms:Note"/>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c34108b3-0972-498a-a391-4e659165d805"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2fc60b4-9b23-4dec-9947-7e64948b0083"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65cdea8d-f2c9-42c5-9b0d-e79dad3c5e72}" ma:internalName="TaxCatchAll" ma:showField="CatchAllData" ma:web="92fc60b4-9b23-4dec-9947-7e64948b008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92fc60b4-9b23-4dec-9947-7e64948b0083" xsi:nil="true"/>
    <lcf76f155ced4ddcb4097134ff3c332f xmlns="926428d8-068d-4d56-88eb-0cdfe56ad86e">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DDB9CCBE-C1CA-4FBF-9DE2-5CE4CC6E52B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26428d8-068d-4d56-88eb-0cdfe56ad86e"/>
    <ds:schemaRef ds:uri="92fc60b4-9b23-4dec-9947-7e64948b008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0C56A46-FD91-46E6-A350-DD04276EC15F}">
  <ds:schemaRefs>
    <ds:schemaRef ds:uri="http://schemas.microsoft.com/sharepoint/v3/contenttype/forms"/>
  </ds:schemaRefs>
</ds:datastoreItem>
</file>

<file path=customXml/itemProps3.xml><?xml version="1.0" encoding="utf-8"?>
<ds:datastoreItem xmlns:ds="http://schemas.openxmlformats.org/officeDocument/2006/customXml" ds:itemID="{0465AA96-7783-4B29-A804-C093FC1F76E6}">
  <ds:schemaRefs>
    <ds:schemaRef ds:uri="537c5f05-cdad-425f-aad0-0d3c32d95df6"/>
    <ds:schemaRef ds:uri="75ca23ed-fdba-4544-8426-dc162b381dbf"/>
    <ds:schemaRef ds:uri="http://schemas.microsoft.com/office/2006/metadata/properties"/>
    <ds:schemaRef ds:uri="http://schemas.microsoft.com/office/infopath/2007/PartnerControls"/>
    <ds:schemaRef ds:uri="92fc60b4-9b23-4dec-9947-7e64948b0083"/>
    <ds:schemaRef ds:uri="926428d8-068d-4d56-88eb-0cdfe56ad86e"/>
  </ds:schemaRefs>
</ds:datastoreItem>
</file>

<file path=docProps/app.xml><?xml version="1.0" encoding="utf-8"?>
<Properties xmlns="http://schemas.openxmlformats.org/officeDocument/2006/extended-properties" xmlns:vt="http://schemas.openxmlformats.org/officeDocument/2006/docPropsVTypes">
  <Template/>
  <TotalTime>1434</TotalTime>
  <Words>843</Words>
  <Application>Microsoft Office PowerPoint</Application>
  <PresentationFormat>Custom</PresentationFormat>
  <Paragraphs>55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Comic Sans MS</vt:lpstr>
      <vt:lpstr>Lato</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Kelly Dillon</dc:creator>
  <cp:lastModifiedBy>Ali Smith</cp:lastModifiedBy>
  <cp:revision>16</cp:revision>
  <dcterms:created xsi:type="dcterms:W3CDTF">2020-04-16T08:53:31Z</dcterms:created>
  <dcterms:modified xsi:type="dcterms:W3CDTF">2025-11-14T08:56:11Z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2020-04-16T00:00:00Z</vt:filetime>
  </property>
  <property fmtid="{D5CDD505-2E9C-101B-9397-08002B2CF9AE}" pid="3" name="Creator">
    <vt:lpwstr>Adobe InDesign 15.0 (Macintosh)</vt:lpwstr>
  </property>
  <property fmtid="{D5CDD505-2E9C-101B-9397-08002B2CF9AE}" pid="4" name="LastSaved">
    <vt:filetime>2020-04-16T00:00:00Z</vt:filetime>
  </property>
  <property fmtid="{D5CDD505-2E9C-101B-9397-08002B2CF9AE}" pid="5" name="ContentTypeId">
    <vt:lpwstr>0x0101003224F51B20E9B541AEF675E7B776DDD5</vt:lpwstr>
  </property>
  <property fmtid="{D5CDD505-2E9C-101B-9397-08002B2CF9AE}" pid="6" name="Order">
    <vt:r8>4700</vt:r8>
  </property>
  <property fmtid="{D5CDD505-2E9C-101B-9397-08002B2CF9AE}" pid="7" name="Document Type">
    <vt:lpwstr/>
  </property>
</Properties>
</file>