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6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y Naidoo" userId="6652af1d-3df1-4c34-8f47-f24b017ce630" providerId="ADAL" clId="{49C1200C-4350-4185-8F4E-226FAF974E34}"/>
    <pc:docChg chg="undo modSld">
      <pc:chgData name="Indy Naidoo" userId="6652af1d-3df1-4c34-8f47-f24b017ce630" providerId="ADAL" clId="{49C1200C-4350-4185-8F4E-226FAF974E34}" dt="2025-12-01T10:27:29.491" v="54" actId="115"/>
      <pc:docMkLst>
        <pc:docMk/>
      </pc:docMkLst>
      <pc:sldChg chg="modSp">
        <pc:chgData name="Indy Naidoo" userId="6652af1d-3df1-4c34-8f47-f24b017ce630" providerId="ADAL" clId="{49C1200C-4350-4185-8F4E-226FAF974E34}" dt="2025-12-01T10:27:29.491" v="54" actId="115"/>
        <pc:sldMkLst>
          <pc:docMk/>
          <pc:sldMk cId="3507306233" sldId="316"/>
        </pc:sldMkLst>
        <pc:spChg chg="mod">
          <ac:chgData name="Indy Naidoo" userId="6652af1d-3df1-4c34-8f47-f24b017ce630" providerId="ADAL" clId="{49C1200C-4350-4185-8F4E-226FAF974E34}" dt="2025-12-01T10:27:29.491" v="54" actId="115"/>
          <ac:spMkLst>
            <pc:docMk/>
            <pc:sldMk cId="3507306233" sldId="316"/>
            <ac:spMk id="7" creationId="{321D8D6C-9DFA-42A3-9BED-5A5D036FA7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28A5-8B17-4AE0-B0B7-8CF1112D2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B4532-B710-4F8C-99FF-DD1F49561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AC009-B9E4-4CFE-A840-6149DE819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20B09-54A3-48E4-989A-046EE13A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658C4-B232-4E28-8F2C-E9F62FA0B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18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429E3-9337-47D5-9302-77CD32C0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7F030-42EC-4854-A11E-3E236675F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259F9-5B2F-4F55-94E2-40E514EF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DFE01-030F-44AB-8FD1-0E650EC73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4B18-909F-4DAB-A5DB-15F0AC8C2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7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D3CB60-145C-4123-947B-FD4F97E71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F78F5-FA48-4CEB-8F3C-5BDB89B2E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0D365-67DF-4805-9391-F9A69A97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36E01-81C2-4330-BB5B-E3AB3B69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78C5B-44F1-46C3-86DD-95B64056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80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B6FBC-7833-40FA-B352-2BBBBC5D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8F2E0-AB37-4F9C-AB28-41F89BB10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DAA3F-43B8-40D2-A944-5178F48F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4F7B-4595-4E7C-9C5B-E9955803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382A5-E7BA-4E42-BB43-7291D193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080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FDB05-B0B4-4DB8-832E-3DC4D9A6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0DE7C-BF2D-45DE-A80B-A1F5F967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4EDAB-3EE1-4E07-99CA-4121944A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C9B4A-737D-414F-9089-0AD1C7793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0917-3C83-460E-830B-92413665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0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9F30-A10E-4A65-A156-079D2C5A8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CC7D3-39C2-437C-8275-71429AA28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730741-D35F-42FD-A2F6-FAD523330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3F933-670F-46C0-BA1B-241022C6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8AA64-9708-4B6C-991F-E6E49743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31D18C-2BAE-4928-92BD-0E8EDADAC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8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6526-54BA-4DB1-BB60-AC48F7DE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3AC0A4-7520-4F38-A91B-7138F1558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35CCD-E859-455D-9F23-5733FE42C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63975-23F2-4091-9E0F-BF03646F0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A76172-CB39-4C55-8351-115907240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41205-863E-43BB-92ED-866E55EE5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C5766-952D-4ECC-8310-6DE6B640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1CB3D-C83B-40B5-A606-CE355A4D8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59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86C02-05A2-456F-9FE2-3BFAC9C6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3FD35-44C4-46DE-840A-386B6D90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46FD3-2999-4FBB-AD97-988DE719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388ED-F440-4699-90D4-FFBC7BE1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9E78C-0BCD-46A5-90A0-B5E39C4B9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73172-6062-4148-952F-FB4E09045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8D1FB-E259-403A-8B92-8D6F65DD1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50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E80C4-A436-4B54-B319-9D7F0AA2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EA014-6EB6-49FB-936F-14A80A0B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313A8-B950-4363-8D23-4B1E148C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7609C-58E3-4068-B31F-B9D6F75F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8FA1B-87E9-4C83-8993-8B132F80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54B5B-0612-4416-92E2-23365B80A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5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56442-251C-4F00-A792-3441AB43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4D531E-F16C-45EC-A0B1-68FF0C646B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3A1CA6-F6E4-4410-8947-A9884482A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05107-8A1C-4093-A27C-1DCC3EAD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41F98-F151-4437-935C-70C08218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CE6B5-740E-47DA-9A0A-713554504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13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14F6AE-7E27-40E0-8DB2-1E1A87A5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6C75D-6D44-4721-AA88-8A4492D31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AC704-8ED8-4D89-ACA9-4CA97EFBE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EF82-BACB-4CE5-AE97-67D944005B91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16A66-90C2-454F-A2D9-3C64E80630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23BFD-A6E3-4441-9980-87377FAA7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EE31-BE48-4E87-8E02-0AA77A252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2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E113E0C-C455-4755-AC67-5187A7549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54" y="0"/>
            <a:ext cx="12330226" cy="68948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378CC1-63A3-AA89-2DE4-54A287EB2E04}"/>
              </a:ext>
            </a:extLst>
          </p:cNvPr>
          <p:cNvSpPr txBox="1"/>
          <p:nvPr/>
        </p:nvSpPr>
        <p:spPr>
          <a:xfrm>
            <a:off x="225388" y="1356852"/>
            <a:ext cx="11794548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At Southchurch High School each tutor group is attached to one of  </a:t>
            </a:r>
            <a:r>
              <a:rPr lang="en-US" sz="2400" b="1" u="sng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FOUR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 houses. </a:t>
            </a:r>
            <a:br>
              <a:rPr lang="en-US" sz="24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sz="24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The houses are represented by </a:t>
            </a:r>
            <a:r>
              <a:rPr lang="en-US" sz="24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4 mythical creatures</a:t>
            </a:r>
            <a:r>
              <a:rPr lang="en-US" sz="240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.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E194BEB-9B3A-491A-9192-40D652CA428C}"/>
              </a:ext>
            </a:extLst>
          </p:cNvPr>
          <p:cNvSpPr/>
          <p:nvPr/>
        </p:nvSpPr>
        <p:spPr>
          <a:xfrm>
            <a:off x="225387" y="2470355"/>
            <a:ext cx="5613368" cy="199103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PEGASUS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 </a:t>
            </a:r>
            <a:r>
              <a:rPr lang="en-US" b="1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winged horse </a:t>
            </a:r>
            <a: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from Greek mythology, born </a:t>
            </a:r>
            <a:b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from the blood of the Gorgon Medusa.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Symbolizes freedom, poetic inspiration and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 artistic imagination.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76139F-A365-4D6A-8CE1-92ED7DCC1525}"/>
              </a:ext>
            </a:extLst>
          </p:cNvPr>
          <p:cNvSpPr/>
          <p:nvPr/>
        </p:nvSpPr>
        <p:spPr>
          <a:xfrm>
            <a:off x="6295955" y="2470355"/>
            <a:ext cx="5513424" cy="199103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DRAGON</a:t>
            </a:r>
            <a:endParaRPr lang="en-US" sz="2800" b="1" u="sng" dirty="0">
              <a:solidFill>
                <a:schemeClr val="bg1"/>
              </a:solidFill>
              <a:latin typeface="Calibri Light"/>
              <a:ea typeface="Calibri Light"/>
              <a:cs typeface="Calibri Ligh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 </a:t>
            </a:r>
            <a:r>
              <a:rPr lang="en-US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reptilian creature </a:t>
            </a:r>
            <a:r>
              <a:rPr lang="en-US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appearing in the folklore </a:t>
            </a:r>
            <a:br>
              <a:rPr lang="en-US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of many global cultures.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Symbolizes strength, power, and good fortune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B5A1E4-9F12-4CE5-A0B1-5AC4484B6637}"/>
              </a:ext>
            </a:extLst>
          </p:cNvPr>
          <p:cNvSpPr/>
          <p:nvPr/>
        </p:nvSpPr>
        <p:spPr>
          <a:xfrm>
            <a:off x="225387" y="4661828"/>
            <a:ext cx="5613368" cy="1991032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PHOENIX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b="1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 fiery bird </a:t>
            </a:r>
            <a: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from various mythologies, </a:t>
            </a:r>
            <a:b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</a:br>
            <a: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including Greek and Chinese folklore.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pc="10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 powerful symbol of rebirth, immortality, and renewal, often depicted rising from ashes.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D26B14-9CCA-470D-8BB0-AC00D0A16B92}"/>
              </a:ext>
            </a:extLst>
          </p:cNvPr>
          <p:cNvSpPr/>
          <p:nvPr/>
        </p:nvSpPr>
        <p:spPr>
          <a:xfrm>
            <a:off x="6353245" y="4617583"/>
            <a:ext cx="5456134" cy="1991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GRIFFIN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 creature with the body of a </a:t>
            </a:r>
            <a:r>
              <a:rPr lang="en-US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lion and </a:t>
            </a:r>
          </a:p>
          <a:p>
            <a:r>
              <a:rPr lang="en-US" b="1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      the head and wings of an eagle</a:t>
            </a:r>
            <a:r>
              <a:rPr lang="en-US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Calibri Light"/>
                <a:ea typeface="Calibri Light"/>
                <a:cs typeface="Calibri Light"/>
              </a:rPr>
              <a:t>A protector from evil and slander, it embodies strength and vigilance.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57DD912-E844-47EB-AC66-71D3C5C71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62" y="2694661"/>
            <a:ext cx="847417" cy="16399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799A5AE-6F03-49E7-941B-5BE9388C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5443" y="2712765"/>
            <a:ext cx="847417" cy="158509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BF4687-7178-4B33-94BF-72D80D3D7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2274" y="4881600"/>
            <a:ext cx="786452" cy="159119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C1489B-51EC-45D3-A55C-591F451BB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5452" y="4846875"/>
            <a:ext cx="786452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1F594-7A0F-4A55-A8E6-45E8709FF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3289" y="-3085290"/>
            <a:ext cx="6858000" cy="130285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E5CCE-7B18-4059-97FE-03BF94816339}"/>
              </a:ext>
            </a:extLst>
          </p:cNvPr>
          <p:cNvSpPr txBox="1"/>
          <p:nvPr/>
        </p:nvSpPr>
        <p:spPr>
          <a:xfrm>
            <a:off x="-859946" y="225265"/>
            <a:ext cx="8668860" cy="108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800" u="sng" dirty="0">
                <a:solidFill>
                  <a:schemeClr val="bg1"/>
                </a:solidFill>
                <a:latin typeface="Game of Thrones" panose="02000500000000000000" pitchFamily="2" charset="0"/>
              </a:rPr>
              <a:t>THE House System</a:t>
            </a:r>
            <a:endParaRPr lang="en-GB" sz="4800" u="sng" dirty="0">
              <a:latin typeface="Game of Thrones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5C303-F47D-40C3-9033-ACDB6DB6F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15" y="181170"/>
            <a:ext cx="3594589" cy="11299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1D8D6C-9DFA-42A3-9BED-5A5D036FA782}"/>
              </a:ext>
            </a:extLst>
          </p:cNvPr>
          <p:cNvSpPr/>
          <p:nvPr/>
        </p:nvSpPr>
        <p:spPr>
          <a:xfrm>
            <a:off x="0" y="1610885"/>
            <a:ext cx="10707329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You will receive </a:t>
            </a:r>
            <a:r>
              <a:rPr lang="en-GB" sz="2800" u="sng" dirty="0">
                <a:solidFill>
                  <a:schemeClr val="bg1"/>
                </a:solidFill>
              </a:rPr>
              <a:t>ONE</a:t>
            </a:r>
            <a:r>
              <a:rPr lang="en-GB" sz="2800" dirty="0">
                <a:solidFill>
                  <a:schemeClr val="bg1"/>
                </a:solidFill>
              </a:rPr>
              <a:t> house point if you attend a club, trip or participate in any school activity.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  <a:ea typeface="Calibri"/>
                <a:cs typeface="Calibri"/>
              </a:rPr>
              <a:t>You will also have an opportunity to collect house points during interform and interhouse competitions throughout the year.</a:t>
            </a: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House points will be updated </a:t>
            </a:r>
            <a:r>
              <a:rPr lang="en-GB" sz="2800" u="sng" dirty="0">
                <a:solidFill>
                  <a:schemeClr val="bg1"/>
                </a:solidFill>
              </a:rPr>
              <a:t>every week </a:t>
            </a:r>
            <a:r>
              <a:rPr lang="en-GB" sz="2800" dirty="0">
                <a:solidFill>
                  <a:schemeClr val="bg1"/>
                </a:solidFill>
              </a:rPr>
              <a:t>and shared with you during form time.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bg1"/>
                </a:solidFill>
              </a:rPr>
              <a:t>Every term students from the winning house will have a </a:t>
            </a:r>
            <a:r>
              <a:rPr lang="en-GB" sz="2800" b="1" u="sng" dirty="0">
                <a:solidFill>
                  <a:schemeClr val="bg1"/>
                </a:solidFill>
              </a:rPr>
              <a:t>special treat.</a:t>
            </a:r>
          </a:p>
        </p:txBody>
      </p:sp>
    </p:spTree>
    <p:extLst>
      <p:ext uri="{BB962C8B-B14F-4D97-AF65-F5344CB8AC3E}">
        <p14:creationId xmlns:p14="http://schemas.microsoft.com/office/powerpoint/2010/main" val="35073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71F594-7A0F-4A55-A8E6-45E8709FF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3289" y="-3085290"/>
            <a:ext cx="6858000" cy="13028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20EE7F-317C-4EA0-8098-9F73363B95CF}"/>
              </a:ext>
            </a:extLst>
          </p:cNvPr>
          <p:cNvSpPr txBox="1"/>
          <p:nvPr/>
        </p:nvSpPr>
        <p:spPr>
          <a:xfrm>
            <a:off x="-410548" y="1368481"/>
            <a:ext cx="12192000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You will also get a new house badge to wear on your blazers. </a:t>
            </a:r>
          </a:p>
          <a:p>
            <a:pPr algn="ctr"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+mj-lt"/>
              </a:rPr>
              <a:t>Your badge is now part of the school uniform expectation and </a:t>
            </a:r>
            <a:br>
              <a:rPr lang="en-GB" sz="3600" dirty="0">
                <a:solidFill>
                  <a:schemeClr val="bg1"/>
                </a:solidFill>
                <a:latin typeface="+mj-lt"/>
              </a:rPr>
            </a:br>
            <a:r>
              <a:rPr lang="en-GB" sz="3600" b="1" u="sng" dirty="0">
                <a:solidFill>
                  <a:schemeClr val="bg1"/>
                </a:solidFill>
                <a:latin typeface="+mj-lt"/>
              </a:rPr>
              <a:t>MUST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be worn at </a:t>
            </a:r>
            <a:r>
              <a:rPr lang="en-GB" sz="3600" b="1" u="sng" dirty="0">
                <a:solidFill>
                  <a:schemeClr val="bg1"/>
                </a:solidFill>
                <a:latin typeface="+mj-lt"/>
              </a:rPr>
              <a:t>ALL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 times.</a:t>
            </a:r>
            <a:endParaRPr lang="en-GB" sz="36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0EFFF2-C1ED-4173-8086-C8DD1E39C7FC}"/>
              </a:ext>
            </a:extLst>
          </p:cNvPr>
          <p:cNvSpPr txBox="1"/>
          <p:nvPr/>
        </p:nvSpPr>
        <p:spPr>
          <a:xfrm>
            <a:off x="3023118" y="390654"/>
            <a:ext cx="4879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bg1"/>
                </a:solidFill>
              </a:rPr>
              <a:t>BADGES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FAFF3E-4D5D-4396-BD0F-79FF22685C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t="26667" r="7483" b="28707"/>
          <a:stretch/>
        </p:blipFill>
        <p:spPr>
          <a:xfrm>
            <a:off x="2750975" y="4218135"/>
            <a:ext cx="5868955" cy="23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4F51B20E9B541AEF675E7B776DDD5" ma:contentTypeVersion="15" ma:contentTypeDescription="Create a new document." ma:contentTypeScope="" ma:versionID="1998ea7d02715fe3ce4892243f4fabbd">
  <xsd:schema xmlns:xsd="http://www.w3.org/2001/XMLSchema" xmlns:xs="http://www.w3.org/2001/XMLSchema" xmlns:p="http://schemas.microsoft.com/office/2006/metadata/properties" xmlns:ns2="926428d8-068d-4d56-88eb-0cdfe56ad86e" xmlns:ns3="92fc60b4-9b23-4dec-9947-7e64948b0083" targetNamespace="http://schemas.microsoft.com/office/2006/metadata/properties" ma:root="true" ma:fieldsID="3ad905adbed25a018cdc08422ee1387d" ns2:_="" ns3:_="">
    <xsd:import namespace="926428d8-068d-4d56-88eb-0cdfe56ad86e"/>
    <xsd:import namespace="92fc60b4-9b23-4dec-9947-7e64948b00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  <xsd:element ref="ns3:TaxCatchAll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428d8-068d-4d56-88eb-0cdfe56ad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34108b3-0972-498a-a391-4e659165d8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fc60b4-9b23-4dec-9947-7e64948b008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5cdea8d-f2c9-42c5-9b0d-e79dad3c5e72}" ma:internalName="TaxCatchAll" ma:showField="CatchAllData" ma:web="92fc60b4-9b23-4dec-9947-7e64948b00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6428d8-068d-4d56-88eb-0cdfe56ad86e">
      <Terms xmlns="http://schemas.microsoft.com/office/infopath/2007/PartnerControls"/>
    </lcf76f155ced4ddcb4097134ff3c332f>
    <TaxCatchAll xmlns="92fc60b4-9b23-4dec-9947-7e64948b00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659663-1285-46AA-B5AC-022BF5883C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6428d8-068d-4d56-88eb-0cdfe56ad86e"/>
    <ds:schemaRef ds:uri="92fc60b4-9b23-4dec-9947-7e64948b00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DC3C35-06DC-4139-9598-2C69748F187A}">
  <ds:schemaRefs>
    <ds:schemaRef ds:uri="926428d8-068d-4d56-88eb-0cdfe56ad86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2fc60b4-9b23-4dec-9947-7e64948b008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44E536-9F10-498C-8573-EACCC3738D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244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Game of Thrones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Loraine Winter</dc:creator>
  <cp:lastModifiedBy>Indy Naidoo</cp:lastModifiedBy>
  <cp:revision>21</cp:revision>
  <dcterms:created xsi:type="dcterms:W3CDTF">2025-09-03T09:24:04Z</dcterms:created>
  <dcterms:modified xsi:type="dcterms:W3CDTF">2025-12-01T10:27:30Z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0x0101003224F51B20E9B541AEF675E7B776DDD5</vt:lpwstr>
  </property>
  <property fmtid="{D5CDD505-2E9C-101B-9397-08002B2CF9AE}" pid="3" name="MediaServiceImageTags">
    <vt:lpwstr/>
  </property>
</Properties>
</file>