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75" r:id="rId6"/>
    <p:sldId id="274" r:id="rId7"/>
    <p:sldId id="271" r:id="rId8"/>
    <p:sldId id="273" r:id="rId9"/>
    <p:sldId id="276" r:id="rId10"/>
    <p:sldId id="277" r:id="rId11"/>
    <p:sldId id="278" r:id="rId12"/>
    <p:sldId id="279" r:id="rId13"/>
    <p:sldId id="280" r:id="rId14"/>
    <p:sldId id="287" r:id="rId15"/>
    <p:sldId id="288" r:id="rId16"/>
    <p:sldId id="289" r:id="rId17"/>
    <p:sldId id="290" r:id="rId18"/>
    <p:sldId id="29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yl Tipping" initials="CT" lastIdx="2" clrIdx="0">
    <p:extLst>
      <p:ext uri="{19B8F6BF-5375-455C-9EA6-DF929625EA0E}">
        <p15:presenceInfo xmlns:p15="http://schemas.microsoft.com/office/powerpoint/2012/main" userId="S-1-5-21-3045498412-747198392-63369565-11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CC"/>
    <a:srgbClr val="FFFF99"/>
    <a:srgbClr val="CC3300"/>
    <a:srgbClr val="FF7C80"/>
    <a:srgbClr val="6699FF"/>
    <a:srgbClr val="FF3399"/>
    <a:srgbClr val="CC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6DA15-4F69-4D23-ABB9-A80E657DFEC4}" v="71" dt="2021-04-15T11:43:26.720"/>
    <p1510:client id="{26D73909-6506-FE18-F39E-2A4B41EDB65E}" v="8" dt="2021-04-15T09:49:04.312"/>
    <p1510:client id="{30A04D4D-83A4-409F-B081-0EFAA4B6DCF6}" v="114" dt="2021-04-15T09:53:02.447"/>
    <p1510:client id="{493E3346-1ADA-4E0B-BFB3-14D023BC6C12}" v="87" dt="2021-04-15T12:50:09.464"/>
    <p1510:client id="{953FF2B1-19C9-48FD-B057-D4D514C287BA}" v="31" dt="2021-04-15T14:54:02.811"/>
    <p1510:client id="{ABDE91D3-696C-487B-B8B7-5A4D607427F7}" v="121" dt="2021-04-15T11:42:31.973"/>
    <p1510:client id="{AD5F3D69-CCD4-452F-8E2B-49E5E46F73DD}" v="92" dt="2021-04-15T09:47:46.073"/>
    <p1510:client id="{B5E19CD8-C54E-4197-8F24-8D06E12CEF25}" v="40" dt="2021-04-15T07:29:36.832"/>
    <p1510:client id="{D3241455-111D-8800-3034-42F85DA1AA00}" v="104" dt="2021-04-15T18:30:45.893"/>
    <p1510:client id="{F444D5CA-510A-4516-B2F4-13351E36F4D3}" v="153" dt="2021-04-15T16:03:38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 Scholes" userId="S::p.scholes@springhill.lancs.sch.uk::9103a662-a4e1-4abc-8d14-1e6d81b932e8" providerId="AD" clId="Web-{26D73909-6506-FE18-F39E-2A4B41EDB65E}"/>
    <pc:docChg chg="modSld">
      <pc:chgData name="Pete Scholes" userId="S::p.scholes@springhill.lancs.sch.uk::9103a662-a4e1-4abc-8d14-1e6d81b932e8" providerId="AD" clId="Web-{26D73909-6506-FE18-F39E-2A4B41EDB65E}" dt="2021-04-15T09:49:03.796" v="6" actId="20577"/>
      <pc:docMkLst>
        <pc:docMk/>
      </pc:docMkLst>
      <pc:sldChg chg="modSp">
        <pc:chgData name="Pete Scholes" userId="S::p.scholes@springhill.lancs.sch.uk::9103a662-a4e1-4abc-8d14-1e6d81b932e8" providerId="AD" clId="Web-{26D73909-6506-FE18-F39E-2A4B41EDB65E}" dt="2021-04-15T09:49:03.796" v="6" actId="20577"/>
        <pc:sldMkLst>
          <pc:docMk/>
          <pc:sldMk cId="991237850" sldId="278"/>
        </pc:sldMkLst>
        <pc:spChg chg="mod">
          <ac:chgData name="Pete Scholes" userId="S::p.scholes@springhill.lancs.sch.uk::9103a662-a4e1-4abc-8d14-1e6d81b932e8" providerId="AD" clId="Web-{26D73909-6506-FE18-F39E-2A4B41EDB65E}" dt="2021-04-15T09:49:03.796" v="6" actId="20577"/>
          <ac:spMkLst>
            <pc:docMk/>
            <pc:sldMk cId="991237850" sldId="278"/>
            <ac:spMk id="9" creationId="{00000000-0000-0000-0000-000000000000}"/>
          </ac:spMkLst>
        </pc:spChg>
      </pc:sldChg>
    </pc:docChg>
  </pc:docChgLst>
  <pc:docChgLst>
    <pc:chgData name="Emma Brown" userId="S::e.brown@springhill.lancs.sch.uk::7b587f8c-33b1-4174-9d7d-3878dbb9c552" providerId="AD" clId="Web-{953FF2B1-19C9-48FD-B057-D4D514C287BA}"/>
    <pc:docChg chg="modSld">
      <pc:chgData name="Emma Brown" userId="S::e.brown@springhill.lancs.sch.uk::7b587f8c-33b1-4174-9d7d-3878dbb9c552" providerId="AD" clId="Web-{953FF2B1-19C9-48FD-B057-D4D514C287BA}" dt="2021-04-15T14:54:01.905" v="28" actId="20577"/>
      <pc:docMkLst>
        <pc:docMk/>
      </pc:docMkLst>
      <pc:sldChg chg="modSp">
        <pc:chgData name="Emma Brown" userId="S::e.brown@springhill.lancs.sch.uk::7b587f8c-33b1-4174-9d7d-3878dbb9c552" providerId="AD" clId="Web-{953FF2B1-19C9-48FD-B057-D4D514C287BA}" dt="2021-04-15T14:54:01.905" v="28" actId="20577"/>
        <pc:sldMkLst>
          <pc:docMk/>
          <pc:sldMk cId="2934484985" sldId="275"/>
        </pc:sldMkLst>
        <pc:spChg chg="mod">
          <ac:chgData name="Emma Brown" userId="S::e.brown@springhill.lancs.sch.uk::7b587f8c-33b1-4174-9d7d-3878dbb9c552" providerId="AD" clId="Web-{953FF2B1-19C9-48FD-B057-D4D514C287BA}" dt="2021-04-15T14:54:01.905" v="28" actId="20577"/>
          <ac:spMkLst>
            <pc:docMk/>
            <pc:sldMk cId="2934484985" sldId="275"/>
            <ac:spMk id="9" creationId="{00000000-0000-0000-0000-000000000000}"/>
          </ac:spMkLst>
        </pc:spChg>
      </pc:sldChg>
    </pc:docChg>
  </pc:docChgLst>
  <pc:docChgLst>
    <pc:chgData name="Pete Scholes" userId="S::p.scholes@springhill.lancs.sch.uk::9103a662-a4e1-4abc-8d14-1e6d81b932e8" providerId="AD" clId="Web-{AD5F3D69-CCD4-452F-8E2B-49E5E46F73DD}"/>
    <pc:docChg chg="modSld">
      <pc:chgData name="Pete Scholes" userId="S::p.scholes@springhill.lancs.sch.uk::9103a662-a4e1-4abc-8d14-1e6d81b932e8" providerId="AD" clId="Web-{AD5F3D69-CCD4-452F-8E2B-49E5E46F73DD}" dt="2021-04-15T09:47:46.073" v="91" actId="20577"/>
      <pc:docMkLst>
        <pc:docMk/>
      </pc:docMkLst>
      <pc:sldChg chg="modSp">
        <pc:chgData name="Pete Scholes" userId="S::p.scholes@springhill.lancs.sch.uk::9103a662-a4e1-4abc-8d14-1e6d81b932e8" providerId="AD" clId="Web-{AD5F3D69-CCD4-452F-8E2B-49E5E46F73DD}" dt="2021-04-15T09:47:46.073" v="91" actId="20577"/>
        <pc:sldMkLst>
          <pc:docMk/>
          <pc:sldMk cId="991237850" sldId="278"/>
        </pc:sldMkLst>
        <pc:spChg chg="mod">
          <ac:chgData name="Pete Scholes" userId="S::p.scholes@springhill.lancs.sch.uk::9103a662-a4e1-4abc-8d14-1e6d81b932e8" providerId="AD" clId="Web-{AD5F3D69-CCD4-452F-8E2B-49E5E46F73DD}" dt="2021-04-15T09:47:46.073" v="91" actId="20577"/>
          <ac:spMkLst>
            <pc:docMk/>
            <pc:sldMk cId="991237850" sldId="278"/>
            <ac:spMk id="9" creationId="{00000000-0000-0000-0000-000000000000}"/>
          </ac:spMkLst>
        </pc:spChg>
      </pc:sldChg>
    </pc:docChg>
  </pc:docChgLst>
  <pc:docChgLst>
    <pc:chgData name="Kelly Wrightson" userId="S::k.wrightson@springhill.lancs.sch.uk::0376c720-c89f-4cc4-a949-4bcbf23129c7" providerId="AD" clId="Web-{ABDE91D3-696C-487B-B8B7-5A4D607427F7}"/>
    <pc:docChg chg="modSld">
      <pc:chgData name="Kelly Wrightson" userId="S::k.wrightson@springhill.lancs.sch.uk::0376c720-c89f-4cc4-a949-4bcbf23129c7" providerId="AD" clId="Web-{ABDE91D3-696C-487B-B8B7-5A4D607427F7}" dt="2021-04-15T11:42:31.426" v="118" actId="20577"/>
      <pc:docMkLst>
        <pc:docMk/>
      </pc:docMkLst>
      <pc:sldChg chg="modSp">
        <pc:chgData name="Kelly Wrightson" userId="S::k.wrightson@springhill.lancs.sch.uk::0376c720-c89f-4cc4-a949-4bcbf23129c7" providerId="AD" clId="Web-{ABDE91D3-696C-487B-B8B7-5A4D607427F7}" dt="2021-04-15T11:39:54.360" v="39" actId="20577"/>
        <pc:sldMkLst>
          <pc:docMk/>
          <pc:sldMk cId="2403230346" sldId="276"/>
        </pc:sldMkLst>
        <pc:spChg chg="mod">
          <ac:chgData name="Kelly Wrightson" userId="S::k.wrightson@springhill.lancs.sch.uk::0376c720-c89f-4cc4-a949-4bcbf23129c7" providerId="AD" clId="Web-{ABDE91D3-696C-487B-B8B7-5A4D607427F7}" dt="2021-04-15T11:39:54.360" v="39" actId="20577"/>
          <ac:spMkLst>
            <pc:docMk/>
            <pc:sldMk cId="2403230346" sldId="276"/>
            <ac:spMk id="9" creationId="{00000000-0000-0000-0000-000000000000}"/>
          </ac:spMkLst>
        </pc:spChg>
      </pc:sldChg>
      <pc:sldChg chg="modSp">
        <pc:chgData name="Kelly Wrightson" userId="S::k.wrightson@springhill.lancs.sch.uk::0376c720-c89f-4cc4-a949-4bcbf23129c7" providerId="AD" clId="Web-{ABDE91D3-696C-487B-B8B7-5A4D607427F7}" dt="2021-04-15T11:42:31.426" v="118" actId="20577"/>
        <pc:sldMkLst>
          <pc:docMk/>
          <pc:sldMk cId="4187072650" sldId="277"/>
        </pc:sldMkLst>
        <pc:spChg chg="mod">
          <ac:chgData name="Kelly Wrightson" userId="S::k.wrightson@springhill.lancs.sch.uk::0376c720-c89f-4cc4-a949-4bcbf23129c7" providerId="AD" clId="Web-{ABDE91D3-696C-487B-B8B7-5A4D607427F7}" dt="2021-04-15T11:42:31.426" v="118" actId="20577"/>
          <ac:spMkLst>
            <pc:docMk/>
            <pc:sldMk cId="4187072650" sldId="277"/>
            <ac:spMk id="9" creationId="{00000000-0000-0000-0000-000000000000}"/>
          </ac:spMkLst>
        </pc:spChg>
      </pc:sldChg>
    </pc:docChg>
  </pc:docChgLst>
  <pc:docChgLst>
    <pc:chgData name="Owain Tracey" userId="S::o.tracey@springhill.lancs.sch.uk::bf5e900f-63ce-4766-b8b4-369bd624b95d" providerId="AD" clId="Web-{493E3346-1ADA-4E0B-BFB3-14D023BC6C12}"/>
    <pc:docChg chg="modSld">
      <pc:chgData name="Owain Tracey" userId="S::o.tracey@springhill.lancs.sch.uk::bf5e900f-63ce-4766-b8b4-369bd624b95d" providerId="AD" clId="Web-{493E3346-1ADA-4E0B-BFB3-14D023BC6C12}" dt="2021-04-15T12:50:09.464" v="83" actId="20577"/>
      <pc:docMkLst>
        <pc:docMk/>
      </pc:docMkLst>
      <pc:sldChg chg="modSp">
        <pc:chgData name="Owain Tracey" userId="S::o.tracey@springhill.lancs.sch.uk::bf5e900f-63ce-4766-b8b4-369bd624b95d" providerId="AD" clId="Web-{493E3346-1ADA-4E0B-BFB3-14D023BC6C12}" dt="2021-04-15T12:50:09.464" v="83" actId="20577"/>
        <pc:sldMkLst>
          <pc:docMk/>
          <pc:sldMk cId="794332026" sldId="287"/>
        </pc:sldMkLst>
        <pc:spChg chg="mod">
          <ac:chgData name="Owain Tracey" userId="S::o.tracey@springhill.lancs.sch.uk::bf5e900f-63ce-4766-b8b4-369bd624b95d" providerId="AD" clId="Web-{493E3346-1ADA-4E0B-BFB3-14D023BC6C12}" dt="2021-04-15T12:47:53.955" v="5" actId="20577"/>
          <ac:spMkLst>
            <pc:docMk/>
            <pc:sldMk cId="794332026" sldId="287"/>
            <ac:spMk id="7" creationId="{00000000-0000-0000-0000-000000000000}"/>
          </ac:spMkLst>
        </pc:spChg>
        <pc:spChg chg="mod">
          <ac:chgData name="Owain Tracey" userId="S::o.tracey@springhill.lancs.sch.uk::bf5e900f-63ce-4766-b8b4-369bd624b95d" providerId="AD" clId="Web-{493E3346-1ADA-4E0B-BFB3-14D023BC6C12}" dt="2021-04-15T12:50:09.464" v="83" actId="20577"/>
          <ac:spMkLst>
            <pc:docMk/>
            <pc:sldMk cId="794332026" sldId="287"/>
            <ac:spMk id="9" creationId="{00000000-0000-0000-0000-000000000000}"/>
          </ac:spMkLst>
        </pc:spChg>
      </pc:sldChg>
      <pc:sldChg chg="modSp">
        <pc:chgData name="Owain Tracey" userId="S::o.tracey@springhill.lancs.sch.uk::bf5e900f-63ce-4766-b8b4-369bd624b95d" providerId="AD" clId="Web-{493E3346-1ADA-4E0B-BFB3-14D023BC6C12}" dt="2021-04-15T12:50:05.136" v="82" actId="20577"/>
        <pc:sldMkLst>
          <pc:docMk/>
          <pc:sldMk cId="2628257045" sldId="291"/>
        </pc:sldMkLst>
        <pc:spChg chg="mod">
          <ac:chgData name="Owain Tracey" userId="S::o.tracey@springhill.lancs.sch.uk::bf5e900f-63ce-4766-b8b4-369bd624b95d" providerId="AD" clId="Web-{493E3346-1ADA-4E0B-BFB3-14D023BC6C12}" dt="2021-04-15T12:50:05.136" v="82" actId="20577"/>
          <ac:spMkLst>
            <pc:docMk/>
            <pc:sldMk cId="2628257045" sldId="291"/>
            <ac:spMk id="9" creationId="{00000000-0000-0000-0000-000000000000}"/>
          </ac:spMkLst>
        </pc:spChg>
      </pc:sldChg>
    </pc:docChg>
  </pc:docChgLst>
  <pc:docChgLst>
    <pc:chgData name="Lesley Freeman" userId="S::l.freeman@springhill.lancs.sch.uk::ebf39b84-7e33-4c22-83c9-37bd7dd4940d" providerId="AD" clId="Web-{B5E19CD8-C54E-4197-8F24-8D06E12CEF25}"/>
    <pc:docChg chg="modSld">
      <pc:chgData name="Lesley Freeman" userId="S::l.freeman@springhill.lancs.sch.uk::ebf39b84-7e33-4c22-83c9-37bd7dd4940d" providerId="AD" clId="Web-{B5E19CD8-C54E-4197-8F24-8D06E12CEF25}" dt="2021-04-15T07:29:36.832" v="39" actId="20577"/>
      <pc:docMkLst>
        <pc:docMk/>
      </pc:docMkLst>
      <pc:sldChg chg="modSp">
        <pc:chgData name="Lesley Freeman" userId="S::l.freeman@springhill.lancs.sch.uk::ebf39b84-7e33-4c22-83c9-37bd7dd4940d" providerId="AD" clId="Web-{B5E19CD8-C54E-4197-8F24-8D06E12CEF25}" dt="2021-04-15T07:29:36.832" v="39" actId="20577"/>
        <pc:sldMkLst>
          <pc:docMk/>
          <pc:sldMk cId="868766078" sldId="273"/>
        </pc:sldMkLst>
        <pc:spChg chg="mod">
          <ac:chgData name="Lesley Freeman" userId="S::l.freeman@springhill.lancs.sch.uk::ebf39b84-7e33-4c22-83c9-37bd7dd4940d" providerId="AD" clId="Web-{B5E19CD8-C54E-4197-8F24-8D06E12CEF25}" dt="2021-04-15T07:29:36.832" v="39" actId="20577"/>
          <ac:spMkLst>
            <pc:docMk/>
            <pc:sldMk cId="868766078" sldId="273"/>
            <ac:spMk id="9" creationId="{00000000-0000-0000-0000-000000000000}"/>
          </ac:spMkLst>
        </pc:spChg>
      </pc:sldChg>
    </pc:docChg>
  </pc:docChgLst>
  <pc:docChgLst>
    <pc:chgData name="Mrs S. Robinson" userId="S::s.robinson@springhill.lancs.sch.uk::9f9f4c95-0a70-4dc3-a2ff-71b44ac146b8" providerId="AD" clId="Web-{30A04D4D-83A4-409F-B081-0EFAA4B6DCF6}"/>
    <pc:docChg chg="modSld">
      <pc:chgData name="Mrs S. Robinson" userId="S::s.robinson@springhill.lancs.sch.uk::9f9f4c95-0a70-4dc3-a2ff-71b44ac146b8" providerId="AD" clId="Web-{30A04D4D-83A4-409F-B081-0EFAA4B6DCF6}" dt="2021-04-15T09:53:02.447" v="113" actId="20577"/>
      <pc:docMkLst>
        <pc:docMk/>
      </pc:docMkLst>
      <pc:sldChg chg="modSp">
        <pc:chgData name="Mrs S. Robinson" userId="S::s.robinson@springhill.lancs.sch.uk::9f9f4c95-0a70-4dc3-a2ff-71b44ac146b8" providerId="AD" clId="Web-{30A04D4D-83A4-409F-B081-0EFAA4B6DCF6}" dt="2021-04-15T09:53:02.447" v="113" actId="20577"/>
        <pc:sldMkLst>
          <pc:docMk/>
          <pc:sldMk cId="1439419151" sldId="279"/>
        </pc:sldMkLst>
        <pc:spChg chg="mod">
          <ac:chgData name="Mrs S. Robinson" userId="S::s.robinson@springhill.lancs.sch.uk::9f9f4c95-0a70-4dc3-a2ff-71b44ac146b8" providerId="AD" clId="Web-{30A04D4D-83A4-409F-B081-0EFAA4B6DCF6}" dt="2021-04-15T09:53:02.447" v="113" actId="20577"/>
          <ac:spMkLst>
            <pc:docMk/>
            <pc:sldMk cId="1439419151" sldId="279"/>
            <ac:spMk id="9" creationId="{00000000-0000-0000-0000-000000000000}"/>
          </ac:spMkLst>
        </pc:spChg>
      </pc:sldChg>
    </pc:docChg>
  </pc:docChgLst>
  <pc:docChgLst>
    <pc:chgData name="Amy-Jane Agnew" userId="S::a.agnew@springhill.lancs.sch.uk::86faef91-20f0-482b-ac4a-f0dc0432db4c" providerId="AD" clId="Web-{D3241455-111D-8800-3034-42F85DA1AA00}"/>
    <pc:docChg chg="modSld">
      <pc:chgData name="Amy-Jane Agnew" userId="S::a.agnew@springhill.lancs.sch.uk::86faef91-20f0-482b-ac4a-f0dc0432db4c" providerId="AD" clId="Web-{D3241455-111D-8800-3034-42F85DA1AA00}" dt="2021-04-15T18:30:45.893" v="102" actId="20577"/>
      <pc:docMkLst>
        <pc:docMk/>
      </pc:docMkLst>
      <pc:sldChg chg="modSp">
        <pc:chgData name="Amy-Jane Agnew" userId="S::a.agnew@springhill.lancs.sch.uk::86faef91-20f0-482b-ac4a-f0dc0432db4c" providerId="AD" clId="Web-{D3241455-111D-8800-3034-42F85DA1AA00}" dt="2021-04-15T18:30:45.893" v="102" actId="20577"/>
        <pc:sldMkLst>
          <pc:docMk/>
          <pc:sldMk cId="2684770339" sldId="274"/>
        </pc:sldMkLst>
        <pc:spChg chg="mod">
          <ac:chgData name="Amy-Jane Agnew" userId="S::a.agnew@springhill.lancs.sch.uk::86faef91-20f0-482b-ac4a-f0dc0432db4c" providerId="AD" clId="Web-{D3241455-111D-8800-3034-42F85DA1AA00}" dt="2021-04-15T18:30:45.893" v="102" actId="20577"/>
          <ac:spMkLst>
            <pc:docMk/>
            <pc:sldMk cId="2684770339" sldId="274"/>
            <ac:spMk id="9" creationId="{00000000-0000-0000-0000-000000000000}"/>
          </ac:spMkLst>
        </pc:spChg>
      </pc:sldChg>
    </pc:docChg>
  </pc:docChgLst>
  <pc:docChgLst>
    <pc:chgData name="Bella Gales" userId="S::b.gales@springhill.lancs.sch.uk::b8989e45-75ec-4545-851d-194b9d182c78" providerId="AD" clId="Web-{F444D5CA-510A-4516-B2F4-13351E36F4D3}"/>
    <pc:docChg chg="modSld">
      <pc:chgData name="Bella Gales" userId="S::b.gales@springhill.lancs.sch.uk::b8989e45-75ec-4545-851d-194b9d182c78" providerId="AD" clId="Web-{F444D5CA-510A-4516-B2F4-13351E36F4D3}" dt="2021-04-15T16:03:38.599" v="151" actId="20577"/>
      <pc:docMkLst>
        <pc:docMk/>
      </pc:docMkLst>
      <pc:sldChg chg="modSp">
        <pc:chgData name="Bella Gales" userId="S::b.gales@springhill.lancs.sch.uk::b8989e45-75ec-4545-851d-194b9d182c78" providerId="AD" clId="Web-{F444D5CA-510A-4516-B2F4-13351E36F4D3}" dt="2021-04-15T16:03:38.599" v="151" actId="20577"/>
        <pc:sldMkLst>
          <pc:docMk/>
          <pc:sldMk cId="1480959641" sldId="290"/>
        </pc:sldMkLst>
        <pc:spChg chg="mod">
          <ac:chgData name="Bella Gales" userId="S::b.gales@springhill.lancs.sch.uk::b8989e45-75ec-4545-851d-194b9d182c78" providerId="AD" clId="Web-{F444D5CA-510A-4516-B2F4-13351E36F4D3}" dt="2021-04-15T16:03:38.599" v="151" actId="20577"/>
          <ac:spMkLst>
            <pc:docMk/>
            <pc:sldMk cId="1480959641" sldId="290"/>
            <ac:spMk id="9" creationId="{00000000-0000-0000-0000-000000000000}"/>
          </ac:spMkLst>
        </pc:spChg>
      </pc:sldChg>
      <pc:sldChg chg="modSp">
        <pc:chgData name="Bella Gales" userId="S::b.gales@springhill.lancs.sch.uk::b8989e45-75ec-4545-851d-194b9d182c78" providerId="AD" clId="Web-{F444D5CA-510A-4516-B2F4-13351E36F4D3}" dt="2021-04-15T15:57:22.716" v="29" actId="20577"/>
        <pc:sldMkLst>
          <pc:docMk/>
          <pc:sldMk cId="2628257045" sldId="291"/>
        </pc:sldMkLst>
        <pc:spChg chg="mod">
          <ac:chgData name="Bella Gales" userId="S::b.gales@springhill.lancs.sch.uk::b8989e45-75ec-4545-851d-194b9d182c78" providerId="AD" clId="Web-{F444D5CA-510A-4516-B2F4-13351E36F4D3}" dt="2021-04-15T15:57:22.716" v="29" actId="20577"/>
          <ac:spMkLst>
            <pc:docMk/>
            <pc:sldMk cId="2628257045" sldId="291"/>
            <ac:spMk id="9" creationId="{00000000-0000-0000-0000-000000000000}"/>
          </ac:spMkLst>
        </pc:spChg>
      </pc:sldChg>
    </pc:docChg>
  </pc:docChgLst>
  <pc:docChgLst>
    <pc:chgData name="Jeanette Le Page" userId="S::j.lepage@springhill.lancs.sch.uk::83b154cb-fd98-45c5-bb8d-f1e95cece0d1" providerId="AD" clId="Web-{1B36DA15-4F69-4D23-ABB9-A80E657DFEC4}"/>
    <pc:docChg chg="modSld">
      <pc:chgData name="Jeanette Le Page" userId="S::j.lepage@springhill.lancs.sch.uk::83b154cb-fd98-45c5-bb8d-f1e95cece0d1" providerId="AD" clId="Web-{1B36DA15-4F69-4D23-ABB9-A80E657DFEC4}" dt="2021-04-15T11:43:22.969" v="68" actId="20577"/>
      <pc:docMkLst>
        <pc:docMk/>
      </pc:docMkLst>
      <pc:sldChg chg="modSp">
        <pc:chgData name="Jeanette Le Page" userId="S::j.lepage@springhill.lancs.sch.uk::83b154cb-fd98-45c5-bb8d-f1e95cece0d1" providerId="AD" clId="Web-{1B36DA15-4F69-4D23-ABB9-A80E657DFEC4}" dt="2021-04-15T11:43:22.969" v="68" actId="20577"/>
        <pc:sldMkLst>
          <pc:docMk/>
          <pc:sldMk cId="3067509234" sldId="271"/>
        </pc:sldMkLst>
        <pc:spChg chg="mod">
          <ac:chgData name="Jeanette Le Page" userId="S::j.lepage@springhill.lancs.sch.uk::83b154cb-fd98-45c5-bb8d-f1e95cece0d1" providerId="AD" clId="Web-{1B36DA15-4F69-4D23-ABB9-A80E657DFEC4}" dt="2021-04-15T11:43:22.969" v="68" actId="20577"/>
          <ac:spMkLst>
            <pc:docMk/>
            <pc:sldMk cId="3067509234" sldId="271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2999232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7403592" y="870053"/>
            <a:ext cx="3950208" cy="32668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33" y="441059"/>
            <a:ext cx="3077633" cy="18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3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6699FF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1911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61687"/>
            <a:ext cx="12192000" cy="2560321"/>
            <a:chOff x="0" y="4297679"/>
            <a:chExt cx="12192000" cy="2560321"/>
          </a:xfrm>
          <a:solidFill>
            <a:srgbClr val="A50021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8809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361687"/>
            <a:ext cx="12192000" cy="2560321"/>
            <a:chOff x="0" y="4297679"/>
            <a:chExt cx="12192000" cy="2560321"/>
          </a:xfrm>
          <a:solidFill>
            <a:srgbClr val="FFC000"/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ardrop 10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74817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92D05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3815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6699FF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11221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61687"/>
            <a:ext cx="12192000" cy="2560321"/>
            <a:chOff x="0" y="4297679"/>
            <a:chExt cx="12192000" cy="2560321"/>
          </a:xfrm>
          <a:solidFill>
            <a:srgbClr val="FF7C8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57186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CC330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03883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00073"/>
            <a:ext cx="3932237" cy="1069975"/>
          </a:xfrm>
        </p:spPr>
        <p:txBody>
          <a:bodyPr anchor="b"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4"/>
            <a:ext cx="6172200" cy="4873625"/>
          </a:xfr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  <a:lvl2pPr>
              <a:defRPr sz="2800">
                <a:latin typeface="Candara" panose="020E0502030303020204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70048"/>
            <a:ext cx="3932237" cy="3198940"/>
          </a:xfrm>
        </p:spPr>
        <p:txBody>
          <a:bodyPr/>
          <a:lstStyle>
            <a:lvl1pPr marL="0" indent="0">
              <a:buNone/>
              <a:defRPr sz="1600">
                <a:latin typeface="Candara" panose="020E05020303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77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581784"/>
            <a:ext cx="3932237" cy="1051687"/>
          </a:xfrm>
        </p:spPr>
        <p:txBody>
          <a:bodyPr anchor="b"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33471"/>
            <a:ext cx="3932237" cy="3235517"/>
          </a:xfrm>
        </p:spPr>
        <p:txBody>
          <a:bodyPr/>
          <a:lstStyle>
            <a:lvl1pPr marL="0" indent="0">
              <a:buNone/>
              <a:defRPr sz="1600">
                <a:latin typeface="Candara" panose="020E05020303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134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66FC-9E8A-4F5B-83D9-7C970A831EC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D321-4BFC-41CF-91C5-1D8D261F9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54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584" y="365125"/>
            <a:ext cx="8967216" cy="13255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690688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9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4589463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1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864" y="365125"/>
            <a:ext cx="9012936" cy="13255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690688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35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0008" y="365125"/>
            <a:ext cx="900379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729328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1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85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297679"/>
            <a:ext cx="12192000" cy="2560321"/>
            <a:chOff x="0" y="4297679"/>
            <a:chExt cx="12192000" cy="2560321"/>
          </a:xfrm>
          <a:solidFill>
            <a:srgbClr val="A50021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707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297679"/>
            <a:ext cx="12192000" cy="2560321"/>
            <a:chOff x="0" y="4297679"/>
            <a:chExt cx="12192000" cy="2560321"/>
          </a:xfrm>
          <a:solidFill>
            <a:srgbClr val="FFFF99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4929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297679"/>
            <a:ext cx="12192000" cy="2560321"/>
            <a:chOff x="0" y="4297679"/>
            <a:chExt cx="12192000" cy="2560321"/>
          </a:xfrm>
          <a:solidFill>
            <a:srgbClr val="92D05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675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23160" y="365125"/>
            <a:ext cx="89306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08793"/>
            <a:ext cx="1752600" cy="10382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7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8" r:id="rId13"/>
    <p:sldLayoutId id="2147483667" r:id="rId14"/>
    <p:sldLayoutId id="2147483665" r:id="rId15"/>
    <p:sldLayoutId id="2147483666" r:id="rId16"/>
    <p:sldLayoutId id="2147483656" r:id="rId17"/>
    <p:sldLayoutId id="2147483657" r:id="rId18"/>
    <p:sldLayoutId id="214748366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272315" y="278294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269197" y="508277"/>
            <a:ext cx="9366832" cy="117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Star Learner of the Week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69" y="1097880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65779" y="4619913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517698" y="5797838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7540" y="5607698"/>
            <a:ext cx="32015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  <a:latin typeface="Jokerman"/>
              </a:rPr>
              <a:t>16</a:t>
            </a:r>
            <a:r>
              <a:rPr lang="en-GB" sz="32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3200" dirty="0">
                <a:solidFill>
                  <a:srgbClr val="C00000"/>
                </a:solidFill>
                <a:latin typeface="Jokerman"/>
              </a:rPr>
              <a:t> April 2021</a:t>
            </a:r>
            <a:endParaRPr lang="en-GB" sz="3200" dirty="0">
              <a:solidFill>
                <a:srgbClr val="C00000"/>
              </a:solidFill>
              <a:latin typeface="Jokerman"/>
            </a:endParaRPr>
          </a:p>
        </p:txBody>
      </p:sp>
    </p:spTree>
    <p:extLst>
      <p:ext uri="{BB962C8B-B14F-4D97-AF65-F5344CB8AC3E}">
        <p14:creationId xmlns:p14="http://schemas.microsoft.com/office/powerpoint/2010/main" val="41176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4 GW…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smtClean="0">
                <a:solidFill>
                  <a:srgbClr val="C00000"/>
                </a:solidFill>
                <a:latin typeface="Jokerman" panose="04090605060D06020702" pitchFamily="82" charset="0"/>
              </a:rPr>
              <a:t>Eliza </a:t>
            </a:r>
            <a:endParaRPr lang="en-GB" dirty="0" smtClean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trying really hard this week with all of her work and contributing well in class discussions.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 panose="04090605060D06020702" pitchFamily="82" charset="0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Jokerman"/>
              </a:rPr>
              <a:t>This week’s Star in class</a:t>
            </a:r>
          </a:p>
          <a:p>
            <a:pPr algn="ctr"/>
            <a:r>
              <a:rPr lang="en-GB" sz="5400" dirty="0">
                <a:solidFill>
                  <a:srgbClr val="C00000"/>
                </a:solidFill>
                <a:latin typeface="Jokerman"/>
              </a:rPr>
              <a:t>4 HK…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 smtClean="0">
                <a:solidFill>
                  <a:srgbClr val="C00000"/>
                </a:solidFill>
                <a:latin typeface="Jokerman"/>
              </a:rPr>
              <a:t>Sufyan</a:t>
            </a:r>
            <a:endParaRPr lang="en-GB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For being more eager to share his ideas in class discussions.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5 JG…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>
                <a:solidFill>
                  <a:srgbClr val="C00000"/>
                </a:solidFill>
                <a:latin typeface="Jokerman" panose="04090605060D06020702" pitchFamily="82" charset="0"/>
              </a:rPr>
              <a:t>Eshan</a:t>
            </a:r>
            <a:r>
              <a:rPr lang="en-GB" dirty="0">
                <a:solidFill>
                  <a:srgbClr val="C00000"/>
                </a:solidFill>
                <a:latin typeface="Jokerman" panose="04090605060D06020702" pitchFamily="82" charset="0"/>
              </a:rPr>
              <a:t> </a:t>
            </a:r>
            <a:endParaRPr lang="en-GB" dirty="0" smtClean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sharing some great scientific understanding about properties of materials.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      Date: 16</a:t>
            </a:r>
            <a:r>
              <a:rPr lang="en-GB" sz="1400" baseline="30000" dirty="0">
                <a:solidFill>
                  <a:srgbClr val="C00000"/>
                </a:solidFill>
                <a:latin typeface="Jokerman" panose="04090605060D06020702" pitchFamily="82" charset="0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5 MB…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 panose="04090605060D06020702" pitchFamily="82" charset="0"/>
              </a:rPr>
              <a:t>Hamza </a:t>
            </a:r>
            <a:endParaRPr lang="en-GB" dirty="0" smtClean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Generating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some fantastic ideas in English this week and reciting poems.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 panose="04090605060D06020702" pitchFamily="82" charset="0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6 AG…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Maryam</a:t>
            </a:r>
            <a:endParaRPr lang="en-GB" dirty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For being so responsible and respectful, and such a super role model!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6 OT…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 smtClean="0">
                <a:solidFill>
                  <a:srgbClr val="C00000"/>
                </a:solidFill>
                <a:latin typeface="Jokerman"/>
              </a:rPr>
              <a:t>Zunain</a:t>
            </a:r>
            <a:endParaRPr lang="en-GB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For starting the new term with a mature and inquisitive attitude towards his learning.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2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F EB…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Jasmine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Amazing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phonics work all week!</a:t>
            </a:r>
            <a:endParaRPr lang="en-GB" dirty="0"/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 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F KW…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Giulia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trying her best all week in phonics.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1 JLP…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Aisha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trying hard with her all her work.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1 LF…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Ava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trying hard when solving problems in maths.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 panose="04090605060D06020702" pitchFamily="82" charset="0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 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2 KW…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>
                <a:solidFill>
                  <a:srgbClr val="C00000"/>
                </a:solidFill>
                <a:latin typeface="Jokerman"/>
              </a:rPr>
              <a:t>Zoya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Trying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super hard to work independently all week! 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2 SW…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Jackson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Having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a positive attitude towards learning! 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3 PS…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To </a:t>
            </a:r>
            <a:r>
              <a:rPr lang="en-GB" dirty="0" err="1">
                <a:solidFill>
                  <a:srgbClr val="C00000"/>
                </a:solidFill>
                <a:latin typeface="Jokerman"/>
              </a:rPr>
              <a:t>Maira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returning to school after a long break full of enthusiasm and keen to learn.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Jokerman" panose="04090605060D06020702" pitchFamily="82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3 SR…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Alisha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growing in confidence and blossoming  this Spring Term by  improving both the quality and quantity of </a:t>
            </a: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her work.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Date: 16</a:t>
            </a:r>
            <a:r>
              <a:rPr lang="en-GB" sz="1400" baseline="30000" dirty="0">
                <a:solidFill>
                  <a:srgbClr val="C00000"/>
                </a:solidFill>
                <a:latin typeface="Jokerman" panose="04090605060D06020702" pitchFamily="82" charset="0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 panose="04090605060D06020702" pitchFamily="82" charset="0"/>
              </a:rPr>
              <a:t>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assoon Primary Std"/>
        <a:ea typeface=""/>
        <a:cs typeface=""/>
      </a:majorFont>
      <a:minorFont>
        <a:latin typeface="Sassoon Primary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ringhill Master" id="{2C0DCBCE-96A9-48FF-A75A-460EF5CE42D3}" vid="{23AEDCCD-6128-4D81-82E4-1689AD52494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CE132C9F3FFC4AA7DCA96D58669B8F" ma:contentTypeVersion="11" ma:contentTypeDescription="Create a new document." ma:contentTypeScope="" ma:versionID="f1467b164be11c7f3fc7e26d59764b05">
  <xsd:schema xmlns:xsd="http://www.w3.org/2001/XMLSchema" xmlns:xs="http://www.w3.org/2001/XMLSchema" xmlns:p="http://schemas.microsoft.com/office/2006/metadata/properties" xmlns:ns2="97bbe8c1-dfad-4038-b6d6-d69f45ee2d28" xmlns:ns3="bcf4dd0c-a221-4442-b740-5ed2c8ec5008" targetNamespace="http://schemas.microsoft.com/office/2006/metadata/properties" ma:root="true" ma:fieldsID="93e2fa3ef9a6b4535853728dee0616be" ns2:_="" ns3:_="">
    <xsd:import namespace="97bbe8c1-dfad-4038-b6d6-d69f45ee2d28"/>
    <xsd:import namespace="bcf4dd0c-a221-4442-b740-5ed2c8ec5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be8c1-dfad-4038-b6d6-d69f45ee2d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4dd0c-a221-4442-b740-5ed2c8ec500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B7E9EB-C388-4A4D-B83E-6CE77CB75F4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bbe8c1-dfad-4038-b6d6-d69f45ee2d28"/>
    <ds:schemaRef ds:uri="http://purl.org/dc/elements/1.1/"/>
    <ds:schemaRef ds:uri="http://schemas.microsoft.com/office/2006/metadata/properties"/>
    <ds:schemaRef ds:uri="bcf4dd0c-a221-4442-b740-5ed2c8ec5008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1360D0-AFBE-4928-AEFB-49515AA295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03A922-6CFD-4D3B-89BF-483297E85070}">
  <ds:schemaRefs>
    <ds:schemaRef ds:uri="97bbe8c1-dfad-4038-b6d6-d69f45ee2d28"/>
    <ds:schemaRef ds:uri="bcf4dd0c-a221-4442-b740-5ed2c8ec5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1. Introductory Assembly 12..4.21</Template>
  <TotalTime>62</TotalTime>
  <Words>580</Words>
  <Application>Microsoft Office PowerPoint</Application>
  <PresentationFormat>Widescreen</PresentationFormat>
  <Paragraphs>159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Bradley Hand ITC</vt:lpstr>
      <vt:lpstr>Candara</vt:lpstr>
      <vt:lpstr>Jokerman</vt:lpstr>
      <vt:lpstr>OrigGaramond SWC</vt:lpstr>
      <vt:lpstr>Sassoon Primary Std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Rima Ahmed</dc:creator>
  <cp:lastModifiedBy>Michelle Davies</cp:lastModifiedBy>
  <cp:revision>79</cp:revision>
  <dcterms:created xsi:type="dcterms:W3CDTF">2021-04-04T13:00:59Z</dcterms:created>
  <dcterms:modified xsi:type="dcterms:W3CDTF">2021-05-03T16:53:55Z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0x010100C3CE132C9F3FFC4AA7DCA96D58669B8F</vt:lpwstr>
  </property>
</Properties>
</file>