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75" r:id="rId6"/>
    <p:sldId id="274" r:id="rId7"/>
    <p:sldId id="271" r:id="rId8"/>
    <p:sldId id="273" r:id="rId9"/>
    <p:sldId id="276" r:id="rId10"/>
    <p:sldId id="277" r:id="rId11"/>
    <p:sldId id="278" r:id="rId12"/>
    <p:sldId id="279" r:id="rId13"/>
    <p:sldId id="280" r:id="rId14"/>
    <p:sldId id="287" r:id="rId15"/>
    <p:sldId id="288" r:id="rId16"/>
    <p:sldId id="289" r:id="rId17"/>
    <p:sldId id="290" r:id="rId18"/>
    <p:sldId id="291" r:id="rId19"/>
    <p:sldId id="29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yl Tipping" initials="CT" lastIdx="2" clrIdx="0">
    <p:extLst>
      <p:ext uri="{19B8F6BF-5375-455C-9EA6-DF929625EA0E}">
        <p15:presenceInfo xmlns:p15="http://schemas.microsoft.com/office/powerpoint/2012/main" userId="S-1-5-21-3045498412-747198392-63369565-11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FFCC"/>
    <a:srgbClr val="FFFF99"/>
    <a:srgbClr val="CC3300"/>
    <a:srgbClr val="FF7C80"/>
    <a:srgbClr val="6699FF"/>
    <a:srgbClr val="FF3399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6DA15-4F69-4D23-ABB9-A80E657DFEC4}" v="71" dt="2021-04-15T11:43:26.720"/>
    <p1510:client id="{26D73909-6506-FE18-F39E-2A4B41EDB65E}" v="8" dt="2021-04-15T09:49:04.312"/>
    <p1510:client id="{30A04D4D-83A4-409F-B081-0EFAA4B6DCF6}" v="114" dt="2021-04-15T09:53:02.447"/>
    <p1510:client id="{319A8856-6CFA-7D19-7895-0E2AC9A2CF57}" v="75" dt="2021-04-30T07:45:18.425"/>
    <p1510:client id="{46AF3909-B389-EC57-72F6-DD2D19F02EAC}" v="210" dt="2021-04-30T07:22:45.148"/>
    <p1510:client id="{493E3346-1ADA-4E0B-BFB3-14D023BC6C12}" v="87" dt="2021-04-15T12:50:09.464"/>
    <p1510:client id="{561D1C45-25BC-BF3F-4B04-550F55EA9987}" v="68" dt="2021-04-30T07:36:16.604"/>
    <p1510:client id="{6C33200B-DC9F-72B5-467A-B74ABBEFC66D}" v="112" dt="2021-04-30T09:49:28.145"/>
    <p1510:client id="{6C95A2EF-083E-431A-841E-6DDF0F1A9C32}" v="42" dt="2021-04-30T08:39:01.387"/>
    <p1510:client id="{76C7D10E-453D-C199-8337-13C3CD3AA1BE}" v="29" dt="2021-04-30T07:24:08.632"/>
    <p1510:client id="{8A5DC185-26F9-4D4A-8632-61ED4031B3CA}" v="170" dt="2021-04-29T21:22:51.517"/>
    <p1510:client id="{953FF2B1-19C9-48FD-B057-D4D514C287BA}" v="31" dt="2021-04-15T14:54:02.811"/>
    <p1510:client id="{ABDE91D3-696C-487B-B8B7-5A4D607427F7}" v="121" dt="2021-04-15T11:42:31.973"/>
    <p1510:client id="{AD5F3D69-CCD4-452F-8E2B-49E5E46F73DD}" v="92" dt="2021-04-15T09:47:46.073"/>
    <p1510:client id="{B5E19CD8-C54E-4197-8F24-8D06E12CEF25}" v="40" dt="2021-04-15T07:29:36.832"/>
    <p1510:client id="{B80AFA7A-36B8-490E-D43D-DEDC7C703815}" v="69" dt="2021-04-30T07:37:32.784"/>
    <p1510:client id="{BBFBC8FE-5BCD-9952-6465-54D61111E38D}" v="104" dt="2021-04-30T07:33:22.234"/>
    <p1510:client id="{CCC2D65C-FD23-73B9-456F-FE3404C06675}" v="48" dt="2021-04-29T17:43:48.764"/>
    <p1510:client id="{D3241455-111D-8800-3034-42F85DA1AA00}" v="104" dt="2021-04-15T18:30:45.893"/>
    <p1510:client id="{F444D5CA-510A-4516-B2F4-13351E36F4D3}" v="153" dt="2021-04-15T16:03:38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 Scholes" userId="S::p.scholes@springhill.lancs.sch.uk::9103a662-a4e1-4abc-8d14-1e6d81b932e8" providerId="AD" clId="Web-{AD5F3D69-CCD4-452F-8E2B-49E5E46F73DD}"/>
    <pc:docChg chg="modSld">
      <pc:chgData name="Pete Scholes" userId="S::p.scholes@springhill.lancs.sch.uk::9103a662-a4e1-4abc-8d14-1e6d81b932e8" providerId="AD" clId="Web-{AD5F3D69-CCD4-452F-8E2B-49E5E46F73DD}" dt="2021-04-15T09:47:46.073" v="91" actId="20577"/>
      <pc:docMkLst>
        <pc:docMk/>
      </pc:docMkLst>
      <pc:sldChg chg="modSp">
        <pc:chgData name="Pete Scholes" userId="S::p.scholes@springhill.lancs.sch.uk::9103a662-a4e1-4abc-8d14-1e6d81b932e8" providerId="AD" clId="Web-{AD5F3D69-CCD4-452F-8E2B-49E5E46F73DD}" dt="2021-04-15T09:47:46.073" v="91" actId="20577"/>
        <pc:sldMkLst>
          <pc:docMk/>
          <pc:sldMk cId="991237850" sldId="278"/>
        </pc:sldMkLst>
        <pc:spChg chg="mod">
          <ac:chgData name="Pete Scholes" userId="S::p.scholes@springhill.lancs.sch.uk::9103a662-a4e1-4abc-8d14-1e6d81b932e8" providerId="AD" clId="Web-{AD5F3D69-CCD4-452F-8E2B-49E5E46F73DD}" dt="2021-04-15T09:47:46.073" v="91" actId="20577"/>
          <ac:spMkLst>
            <pc:docMk/>
            <pc:sldMk cId="991237850" sldId="278"/>
            <ac:spMk id="9" creationId="{00000000-0000-0000-0000-000000000000}"/>
          </ac:spMkLst>
        </pc:spChg>
      </pc:sldChg>
    </pc:docChg>
  </pc:docChgLst>
  <pc:docChgLst>
    <pc:chgData name="Pete Scholes" userId="S::p.scholes@springhill.lancs.sch.uk::9103a662-a4e1-4abc-8d14-1e6d81b932e8" providerId="AD" clId="Web-{26D73909-6506-FE18-F39E-2A4B41EDB65E}"/>
    <pc:docChg chg="modSld">
      <pc:chgData name="Pete Scholes" userId="S::p.scholes@springhill.lancs.sch.uk::9103a662-a4e1-4abc-8d14-1e6d81b932e8" providerId="AD" clId="Web-{26D73909-6506-FE18-F39E-2A4B41EDB65E}" dt="2021-04-15T09:49:03.796" v="6" actId="20577"/>
      <pc:docMkLst>
        <pc:docMk/>
      </pc:docMkLst>
      <pc:sldChg chg="modSp">
        <pc:chgData name="Pete Scholes" userId="S::p.scholes@springhill.lancs.sch.uk::9103a662-a4e1-4abc-8d14-1e6d81b932e8" providerId="AD" clId="Web-{26D73909-6506-FE18-F39E-2A4B41EDB65E}" dt="2021-04-15T09:49:03.796" v="6" actId="20577"/>
        <pc:sldMkLst>
          <pc:docMk/>
          <pc:sldMk cId="991237850" sldId="278"/>
        </pc:sldMkLst>
        <pc:spChg chg="mod">
          <ac:chgData name="Pete Scholes" userId="S::p.scholes@springhill.lancs.sch.uk::9103a662-a4e1-4abc-8d14-1e6d81b932e8" providerId="AD" clId="Web-{26D73909-6506-FE18-F39E-2A4B41EDB65E}" dt="2021-04-15T09:49:03.796" v="6" actId="20577"/>
          <ac:spMkLst>
            <pc:docMk/>
            <pc:sldMk cId="991237850" sldId="278"/>
            <ac:spMk id="9" creationId="{00000000-0000-0000-0000-000000000000}"/>
          </ac:spMkLst>
        </pc:spChg>
      </pc:sldChg>
    </pc:docChg>
  </pc:docChgLst>
  <pc:docChgLst>
    <pc:chgData name="Lesley Freeman" userId="S::l.freeman@springhill.lancs.sch.uk::ebf39b84-7e33-4c22-83c9-37bd7dd4940d" providerId="AD" clId="Web-{561D1C45-25BC-BF3F-4B04-550F55EA9987}"/>
    <pc:docChg chg="modSld">
      <pc:chgData name="Lesley Freeman" userId="S::l.freeman@springhill.lancs.sch.uk::ebf39b84-7e33-4c22-83c9-37bd7dd4940d" providerId="AD" clId="Web-{561D1C45-25BC-BF3F-4B04-550F55EA9987}" dt="2021-04-30T07:36:16.229" v="66" actId="20577"/>
      <pc:docMkLst>
        <pc:docMk/>
      </pc:docMkLst>
      <pc:sldChg chg="modSp">
        <pc:chgData name="Lesley Freeman" userId="S::l.freeman@springhill.lancs.sch.uk::ebf39b84-7e33-4c22-83c9-37bd7dd4940d" providerId="AD" clId="Web-{561D1C45-25BC-BF3F-4B04-550F55EA9987}" dt="2021-04-30T07:36:16.229" v="66" actId="20577"/>
        <pc:sldMkLst>
          <pc:docMk/>
          <pc:sldMk cId="868766078" sldId="273"/>
        </pc:sldMkLst>
        <pc:spChg chg="mod">
          <ac:chgData name="Lesley Freeman" userId="S::l.freeman@springhill.lancs.sch.uk::ebf39b84-7e33-4c22-83c9-37bd7dd4940d" providerId="AD" clId="Web-{561D1C45-25BC-BF3F-4B04-550F55EA9987}" dt="2021-04-30T07:36:16.229" v="66" actId="20577"/>
          <ac:spMkLst>
            <pc:docMk/>
            <pc:sldMk cId="868766078" sldId="273"/>
            <ac:spMk id="11" creationId="{00000000-0000-0000-0000-000000000000}"/>
          </ac:spMkLst>
        </pc:spChg>
      </pc:sldChg>
    </pc:docChg>
  </pc:docChgLst>
  <pc:docChgLst>
    <pc:chgData name="Amy-Jane Agnew" userId="S::a.agnew@springhill.lancs.sch.uk::86faef91-20f0-482b-ac4a-f0dc0432db4c" providerId="AD" clId="Web-{D3241455-111D-8800-3034-42F85DA1AA00}"/>
    <pc:docChg chg="modSld">
      <pc:chgData name="Amy-Jane Agnew" userId="S::a.agnew@springhill.lancs.sch.uk::86faef91-20f0-482b-ac4a-f0dc0432db4c" providerId="AD" clId="Web-{D3241455-111D-8800-3034-42F85DA1AA00}" dt="2021-04-15T18:30:45.893" v="102" actId="20577"/>
      <pc:docMkLst>
        <pc:docMk/>
      </pc:docMkLst>
      <pc:sldChg chg="modSp">
        <pc:chgData name="Amy-Jane Agnew" userId="S::a.agnew@springhill.lancs.sch.uk::86faef91-20f0-482b-ac4a-f0dc0432db4c" providerId="AD" clId="Web-{D3241455-111D-8800-3034-42F85DA1AA00}" dt="2021-04-15T18:30:45.893" v="102" actId="20577"/>
        <pc:sldMkLst>
          <pc:docMk/>
          <pc:sldMk cId="2684770339" sldId="274"/>
        </pc:sldMkLst>
        <pc:spChg chg="mod">
          <ac:chgData name="Amy-Jane Agnew" userId="S::a.agnew@springhill.lancs.sch.uk::86faef91-20f0-482b-ac4a-f0dc0432db4c" providerId="AD" clId="Web-{D3241455-111D-8800-3034-42F85DA1AA00}" dt="2021-04-15T18:30:45.893" v="102" actId="20577"/>
          <ac:spMkLst>
            <pc:docMk/>
            <pc:sldMk cId="2684770339" sldId="274"/>
            <ac:spMk id="9" creationId="{00000000-0000-0000-0000-000000000000}"/>
          </ac:spMkLst>
        </pc:spChg>
      </pc:sldChg>
    </pc:docChg>
  </pc:docChgLst>
  <pc:docChgLst>
    <pc:chgData name="Emma Brown" userId="S::e.brown@springhill.lancs.sch.uk::7b587f8c-33b1-4174-9d7d-3878dbb9c552" providerId="AD" clId="Web-{953FF2B1-19C9-48FD-B057-D4D514C287BA}"/>
    <pc:docChg chg="modSld">
      <pc:chgData name="Emma Brown" userId="S::e.brown@springhill.lancs.sch.uk::7b587f8c-33b1-4174-9d7d-3878dbb9c552" providerId="AD" clId="Web-{953FF2B1-19C9-48FD-B057-D4D514C287BA}" dt="2021-04-15T14:54:01.905" v="28" actId="20577"/>
      <pc:docMkLst>
        <pc:docMk/>
      </pc:docMkLst>
      <pc:sldChg chg="modSp">
        <pc:chgData name="Emma Brown" userId="S::e.brown@springhill.lancs.sch.uk::7b587f8c-33b1-4174-9d7d-3878dbb9c552" providerId="AD" clId="Web-{953FF2B1-19C9-48FD-B057-D4D514C287BA}" dt="2021-04-15T14:54:01.905" v="28" actId="20577"/>
        <pc:sldMkLst>
          <pc:docMk/>
          <pc:sldMk cId="2934484985" sldId="275"/>
        </pc:sldMkLst>
        <pc:spChg chg="mod">
          <ac:chgData name="Emma Brown" userId="S::e.brown@springhill.lancs.sch.uk::7b587f8c-33b1-4174-9d7d-3878dbb9c552" providerId="AD" clId="Web-{953FF2B1-19C9-48FD-B057-D4D514C287BA}" dt="2021-04-15T14:54:01.905" v="28" actId="20577"/>
          <ac:spMkLst>
            <pc:docMk/>
            <pc:sldMk cId="2934484985" sldId="275"/>
            <ac:spMk id="9" creationId="{00000000-0000-0000-0000-000000000000}"/>
          </ac:spMkLst>
        </pc:spChg>
      </pc:sldChg>
    </pc:docChg>
  </pc:docChgLst>
  <pc:docChgLst>
    <pc:chgData name="Bella Gales" userId="S::b.gales@springhill.lancs.sch.uk::b8989e45-75ec-4545-851d-194b9d182c78" providerId="AD" clId="Web-{F444D5CA-510A-4516-B2F4-13351E36F4D3}"/>
    <pc:docChg chg="modSld">
      <pc:chgData name="Bella Gales" userId="S::b.gales@springhill.lancs.sch.uk::b8989e45-75ec-4545-851d-194b9d182c78" providerId="AD" clId="Web-{F444D5CA-510A-4516-B2F4-13351E36F4D3}" dt="2021-04-15T16:03:38.599" v="151" actId="20577"/>
      <pc:docMkLst>
        <pc:docMk/>
      </pc:docMkLst>
      <pc:sldChg chg="modSp">
        <pc:chgData name="Bella Gales" userId="S::b.gales@springhill.lancs.sch.uk::b8989e45-75ec-4545-851d-194b9d182c78" providerId="AD" clId="Web-{F444D5CA-510A-4516-B2F4-13351E36F4D3}" dt="2021-04-15T16:03:38.599" v="151" actId="20577"/>
        <pc:sldMkLst>
          <pc:docMk/>
          <pc:sldMk cId="1480959641" sldId="290"/>
        </pc:sldMkLst>
        <pc:spChg chg="mod">
          <ac:chgData name="Bella Gales" userId="S::b.gales@springhill.lancs.sch.uk::b8989e45-75ec-4545-851d-194b9d182c78" providerId="AD" clId="Web-{F444D5CA-510A-4516-B2F4-13351E36F4D3}" dt="2021-04-15T16:03:38.599" v="151" actId="20577"/>
          <ac:spMkLst>
            <pc:docMk/>
            <pc:sldMk cId="1480959641" sldId="290"/>
            <ac:spMk id="9" creationId="{00000000-0000-0000-0000-000000000000}"/>
          </ac:spMkLst>
        </pc:spChg>
      </pc:sldChg>
      <pc:sldChg chg="modSp">
        <pc:chgData name="Bella Gales" userId="S::b.gales@springhill.lancs.sch.uk::b8989e45-75ec-4545-851d-194b9d182c78" providerId="AD" clId="Web-{F444D5CA-510A-4516-B2F4-13351E36F4D3}" dt="2021-04-15T15:57:22.716" v="29" actId="20577"/>
        <pc:sldMkLst>
          <pc:docMk/>
          <pc:sldMk cId="2628257045" sldId="291"/>
        </pc:sldMkLst>
        <pc:spChg chg="mod">
          <ac:chgData name="Bella Gales" userId="S::b.gales@springhill.lancs.sch.uk::b8989e45-75ec-4545-851d-194b9d182c78" providerId="AD" clId="Web-{F444D5CA-510A-4516-B2F4-13351E36F4D3}" dt="2021-04-15T15:57:22.716" v="29" actId="20577"/>
          <ac:spMkLst>
            <pc:docMk/>
            <pc:sldMk cId="2628257045" sldId="291"/>
            <ac:spMk id="9" creationId="{00000000-0000-0000-0000-000000000000}"/>
          </ac:spMkLst>
        </pc:spChg>
      </pc:sldChg>
    </pc:docChg>
  </pc:docChgLst>
  <pc:docChgLst>
    <pc:chgData name="Lesley Freeman" userId="S::l.freeman@springhill.lancs.sch.uk::ebf39b84-7e33-4c22-83c9-37bd7dd4940d" providerId="AD" clId="Web-{B5E19CD8-C54E-4197-8F24-8D06E12CEF25}"/>
    <pc:docChg chg="modSld">
      <pc:chgData name="Lesley Freeman" userId="S::l.freeman@springhill.lancs.sch.uk::ebf39b84-7e33-4c22-83c9-37bd7dd4940d" providerId="AD" clId="Web-{B5E19CD8-C54E-4197-8F24-8D06E12CEF25}" dt="2021-04-15T07:29:36.832" v="39" actId="20577"/>
      <pc:docMkLst>
        <pc:docMk/>
      </pc:docMkLst>
      <pc:sldChg chg="modSp">
        <pc:chgData name="Lesley Freeman" userId="S::l.freeman@springhill.lancs.sch.uk::ebf39b84-7e33-4c22-83c9-37bd7dd4940d" providerId="AD" clId="Web-{B5E19CD8-C54E-4197-8F24-8D06E12CEF25}" dt="2021-04-15T07:29:36.832" v="39" actId="20577"/>
        <pc:sldMkLst>
          <pc:docMk/>
          <pc:sldMk cId="868766078" sldId="273"/>
        </pc:sldMkLst>
        <pc:spChg chg="mod">
          <ac:chgData name="Lesley Freeman" userId="S::l.freeman@springhill.lancs.sch.uk::ebf39b84-7e33-4c22-83c9-37bd7dd4940d" providerId="AD" clId="Web-{B5E19CD8-C54E-4197-8F24-8D06E12CEF25}" dt="2021-04-15T07:29:36.832" v="39" actId="20577"/>
          <ac:spMkLst>
            <pc:docMk/>
            <pc:sldMk cId="868766078" sldId="273"/>
            <ac:spMk id="9" creationId="{00000000-0000-0000-0000-000000000000}"/>
          </ac:spMkLst>
        </pc:spChg>
      </pc:sldChg>
    </pc:docChg>
  </pc:docChgLst>
  <pc:docChgLst>
    <pc:chgData name="Kelly Wrightson" userId="S::k.wrightson@springhill.lancs.sch.uk::0376c720-c89f-4cc4-a949-4bcbf23129c7" providerId="AD" clId="Web-{ABDE91D3-696C-487B-B8B7-5A4D607427F7}"/>
    <pc:docChg chg="modSld">
      <pc:chgData name="Kelly Wrightson" userId="S::k.wrightson@springhill.lancs.sch.uk::0376c720-c89f-4cc4-a949-4bcbf23129c7" providerId="AD" clId="Web-{ABDE91D3-696C-487B-B8B7-5A4D607427F7}" dt="2021-04-15T11:42:31.426" v="118" actId="20577"/>
      <pc:docMkLst>
        <pc:docMk/>
      </pc:docMkLst>
      <pc:sldChg chg="modSp">
        <pc:chgData name="Kelly Wrightson" userId="S::k.wrightson@springhill.lancs.sch.uk::0376c720-c89f-4cc4-a949-4bcbf23129c7" providerId="AD" clId="Web-{ABDE91D3-696C-487B-B8B7-5A4D607427F7}" dt="2021-04-15T11:39:54.360" v="39" actId="20577"/>
        <pc:sldMkLst>
          <pc:docMk/>
          <pc:sldMk cId="2403230346" sldId="276"/>
        </pc:sldMkLst>
        <pc:spChg chg="mod">
          <ac:chgData name="Kelly Wrightson" userId="S::k.wrightson@springhill.lancs.sch.uk::0376c720-c89f-4cc4-a949-4bcbf23129c7" providerId="AD" clId="Web-{ABDE91D3-696C-487B-B8B7-5A4D607427F7}" dt="2021-04-15T11:39:54.360" v="39" actId="20577"/>
          <ac:spMkLst>
            <pc:docMk/>
            <pc:sldMk cId="2403230346" sldId="276"/>
            <ac:spMk id="9" creationId="{00000000-0000-0000-0000-000000000000}"/>
          </ac:spMkLst>
        </pc:spChg>
      </pc:sldChg>
      <pc:sldChg chg="modSp">
        <pc:chgData name="Kelly Wrightson" userId="S::k.wrightson@springhill.lancs.sch.uk::0376c720-c89f-4cc4-a949-4bcbf23129c7" providerId="AD" clId="Web-{ABDE91D3-696C-487B-B8B7-5A4D607427F7}" dt="2021-04-15T11:42:31.426" v="118" actId="20577"/>
        <pc:sldMkLst>
          <pc:docMk/>
          <pc:sldMk cId="4187072650" sldId="277"/>
        </pc:sldMkLst>
        <pc:spChg chg="mod">
          <ac:chgData name="Kelly Wrightson" userId="S::k.wrightson@springhill.lancs.sch.uk::0376c720-c89f-4cc4-a949-4bcbf23129c7" providerId="AD" clId="Web-{ABDE91D3-696C-487B-B8B7-5A4D607427F7}" dt="2021-04-15T11:42:31.426" v="118" actId="20577"/>
          <ac:spMkLst>
            <pc:docMk/>
            <pc:sldMk cId="4187072650" sldId="277"/>
            <ac:spMk id="9" creationId="{00000000-0000-0000-0000-000000000000}"/>
          </ac:spMkLst>
        </pc:spChg>
      </pc:sldChg>
    </pc:docChg>
  </pc:docChgLst>
  <pc:docChgLst>
    <pc:chgData name="Emma Brown" userId="S::e.brown@springhill.lancs.sch.uk::7b587f8c-33b1-4174-9d7d-3878dbb9c552" providerId="AD" clId="Web-{CCC2D65C-FD23-73B9-456F-FE3404C06675}"/>
    <pc:docChg chg="modSld">
      <pc:chgData name="Emma Brown" userId="S::e.brown@springhill.lancs.sch.uk::7b587f8c-33b1-4174-9d7d-3878dbb9c552" providerId="AD" clId="Web-{CCC2D65C-FD23-73B9-456F-FE3404C06675}" dt="2021-04-29T17:43:48.280" v="46" actId="20577"/>
      <pc:docMkLst>
        <pc:docMk/>
      </pc:docMkLst>
      <pc:sldChg chg="modSp">
        <pc:chgData name="Emma Brown" userId="S::e.brown@springhill.lancs.sch.uk::7b587f8c-33b1-4174-9d7d-3878dbb9c552" providerId="AD" clId="Web-{CCC2D65C-FD23-73B9-456F-FE3404C06675}" dt="2021-04-29T17:43:48.280" v="46" actId="20577"/>
        <pc:sldMkLst>
          <pc:docMk/>
          <pc:sldMk cId="2934484985" sldId="275"/>
        </pc:sldMkLst>
        <pc:spChg chg="mod">
          <ac:chgData name="Emma Brown" userId="S::e.brown@springhill.lancs.sch.uk::7b587f8c-33b1-4174-9d7d-3878dbb9c552" providerId="AD" clId="Web-{CCC2D65C-FD23-73B9-456F-FE3404C06675}" dt="2021-04-29T17:43:48.280" v="46" actId="20577"/>
          <ac:spMkLst>
            <pc:docMk/>
            <pc:sldMk cId="2934484985" sldId="275"/>
            <ac:spMk id="9" creationId="{00000000-0000-0000-0000-000000000000}"/>
          </ac:spMkLst>
        </pc:spChg>
      </pc:sldChg>
    </pc:docChg>
  </pc:docChgLst>
  <pc:docChgLst>
    <pc:chgData name="Owain Tracey" userId="S::o.tracey@springhill.lancs.sch.uk::bf5e900f-63ce-4766-b8b4-369bd624b95d" providerId="AD" clId="Web-{493E3346-1ADA-4E0B-BFB3-14D023BC6C12}"/>
    <pc:docChg chg="modSld">
      <pc:chgData name="Owain Tracey" userId="S::o.tracey@springhill.lancs.sch.uk::bf5e900f-63ce-4766-b8b4-369bd624b95d" providerId="AD" clId="Web-{493E3346-1ADA-4E0B-BFB3-14D023BC6C12}" dt="2021-04-15T12:50:09.464" v="83" actId="20577"/>
      <pc:docMkLst>
        <pc:docMk/>
      </pc:docMkLst>
      <pc:sldChg chg="modSp">
        <pc:chgData name="Owain Tracey" userId="S::o.tracey@springhill.lancs.sch.uk::bf5e900f-63ce-4766-b8b4-369bd624b95d" providerId="AD" clId="Web-{493E3346-1ADA-4E0B-BFB3-14D023BC6C12}" dt="2021-04-15T12:50:09.464" v="83" actId="20577"/>
        <pc:sldMkLst>
          <pc:docMk/>
          <pc:sldMk cId="794332026" sldId="287"/>
        </pc:sldMkLst>
        <pc:spChg chg="mod">
          <ac:chgData name="Owain Tracey" userId="S::o.tracey@springhill.lancs.sch.uk::bf5e900f-63ce-4766-b8b4-369bd624b95d" providerId="AD" clId="Web-{493E3346-1ADA-4E0B-BFB3-14D023BC6C12}" dt="2021-04-15T12:47:53.955" v="5" actId="20577"/>
          <ac:spMkLst>
            <pc:docMk/>
            <pc:sldMk cId="794332026" sldId="287"/>
            <ac:spMk id="7" creationId="{00000000-0000-0000-0000-000000000000}"/>
          </ac:spMkLst>
        </pc:spChg>
        <pc:spChg chg="mod">
          <ac:chgData name="Owain Tracey" userId="S::o.tracey@springhill.lancs.sch.uk::bf5e900f-63ce-4766-b8b4-369bd624b95d" providerId="AD" clId="Web-{493E3346-1ADA-4E0B-BFB3-14D023BC6C12}" dt="2021-04-15T12:50:09.464" v="83" actId="20577"/>
          <ac:spMkLst>
            <pc:docMk/>
            <pc:sldMk cId="794332026" sldId="287"/>
            <ac:spMk id="9" creationId="{00000000-0000-0000-0000-000000000000}"/>
          </ac:spMkLst>
        </pc:spChg>
      </pc:sldChg>
      <pc:sldChg chg="modSp">
        <pc:chgData name="Owain Tracey" userId="S::o.tracey@springhill.lancs.sch.uk::bf5e900f-63ce-4766-b8b4-369bd624b95d" providerId="AD" clId="Web-{493E3346-1ADA-4E0B-BFB3-14D023BC6C12}" dt="2021-04-15T12:50:05.136" v="82" actId="20577"/>
        <pc:sldMkLst>
          <pc:docMk/>
          <pc:sldMk cId="2628257045" sldId="291"/>
        </pc:sldMkLst>
        <pc:spChg chg="mod">
          <ac:chgData name="Owain Tracey" userId="S::o.tracey@springhill.lancs.sch.uk::bf5e900f-63ce-4766-b8b4-369bd624b95d" providerId="AD" clId="Web-{493E3346-1ADA-4E0B-BFB3-14D023BC6C12}" dt="2021-04-15T12:50:05.136" v="82" actId="20577"/>
          <ac:spMkLst>
            <pc:docMk/>
            <pc:sldMk cId="2628257045" sldId="291"/>
            <ac:spMk id="9" creationId="{00000000-0000-0000-0000-000000000000}"/>
          </ac:spMkLst>
        </pc:spChg>
      </pc:sldChg>
    </pc:docChg>
  </pc:docChgLst>
  <pc:docChgLst>
    <pc:chgData name="Pete Scholes" userId="S::p.scholes@springhill.lancs.sch.uk::9103a662-a4e1-4abc-8d14-1e6d81b932e8" providerId="AD" clId="Web-{BBFBC8FE-5BCD-9952-6465-54D61111E38D}"/>
    <pc:docChg chg="modSld">
      <pc:chgData name="Pete Scholes" userId="S::p.scholes@springhill.lancs.sch.uk::9103a662-a4e1-4abc-8d14-1e6d81b932e8" providerId="AD" clId="Web-{BBFBC8FE-5BCD-9952-6465-54D61111E38D}" dt="2021-04-30T07:33:22.234" v="103" actId="20577"/>
      <pc:docMkLst>
        <pc:docMk/>
      </pc:docMkLst>
      <pc:sldChg chg="modSp">
        <pc:chgData name="Pete Scholes" userId="S::p.scholes@springhill.lancs.sch.uk::9103a662-a4e1-4abc-8d14-1e6d81b932e8" providerId="AD" clId="Web-{BBFBC8FE-5BCD-9952-6465-54D61111E38D}" dt="2021-04-30T07:33:22.234" v="103" actId="20577"/>
        <pc:sldMkLst>
          <pc:docMk/>
          <pc:sldMk cId="991237850" sldId="278"/>
        </pc:sldMkLst>
        <pc:spChg chg="mod">
          <ac:chgData name="Pete Scholes" userId="S::p.scholes@springhill.lancs.sch.uk::9103a662-a4e1-4abc-8d14-1e6d81b932e8" providerId="AD" clId="Web-{BBFBC8FE-5BCD-9952-6465-54D61111E38D}" dt="2021-04-30T07:33:22.234" v="103" actId="20577"/>
          <ac:spMkLst>
            <pc:docMk/>
            <pc:sldMk cId="991237850" sldId="278"/>
            <ac:spMk id="11" creationId="{00000000-0000-0000-0000-000000000000}"/>
          </ac:spMkLst>
        </pc:spChg>
      </pc:sldChg>
    </pc:docChg>
  </pc:docChgLst>
  <pc:docChgLst>
    <pc:chgData name="Jeanette Le Page" userId="S::j.lepage@springhill.lancs.sch.uk::83b154cb-fd98-45c5-bb8d-f1e95cece0d1" providerId="AD" clId="Web-{B80AFA7A-36B8-490E-D43D-DEDC7C703815}"/>
    <pc:docChg chg="modSld">
      <pc:chgData name="Jeanette Le Page" userId="S::j.lepage@springhill.lancs.sch.uk::83b154cb-fd98-45c5-bb8d-f1e95cece0d1" providerId="AD" clId="Web-{B80AFA7A-36B8-490E-D43D-DEDC7C703815}" dt="2021-04-30T07:37:32.784" v="68" actId="20577"/>
      <pc:docMkLst>
        <pc:docMk/>
      </pc:docMkLst>
      <pc:sldChg chg="modSp">
        <pc:chgData name="Jeanette Le Page" userId="S::j.lepage@springhill.lancs.sch.uk::83b154cb-fd98-45c5-bb8d-f1e95cece0d1" providerId="AD" clId="Web-{B80AFA7A-36B8-490E-D43D-DEDC7C703815}" dt="2021-04-30T07:37:32.784" v="68" actId="20577"/>
        <pc:sldMkLst>
          <pc:docMk/>
          <pc:sldMk cId="3067509234" sldId="271"/>
        </pc:sldMkLst>
        <pc:spChg chg="mod">
          <ac:chgData name="Jeanette Le Page" userId="S::j.lepage@springhill.lancs.sch.uk::83b154cb-fd98-45c5-bb8d-f1e95cece0d1" providerId="AD" clId="Web-{B80AFA7A-36B8-490E-D43D-DEDC7C703815}" dt="2021-04-30T07:37:32.784" v="68" actId="20577"/>
          <ac:spMkLst>
            <pc:docMk/>
            <pc:sldMk cId="3067509234" sldId="271"/>
            <ac:spMk id="11" creationId="{00000000-0000-0000-0000-000000000000}"/>
          </ac:spMkLst>
        </pc:spChg>
      </pc:sldChg>
    </pc:docChg>
  </pc:docChgLst>
  <pc:docChgLst>
    <pc:chgData name="Bella Gales" userId="S::b.gales@springhill.lancs.sch.uk::b8989e45-75ec-4545-851d-194b9d182c78" providerId="AD" clId="Web-{8A5DC185-26F9-4D4A-8632-61ED4031B3CA}"/>
    <pc:docChg chg="modSld">
      <pc:chgData name="Bella Gales" userId="S::b.gales@springhill.lancs.sch.uk::b8989e45-75ec-4545-851d-194b9d182c78" providerId="AD" clId="Web-{8A5DC185-26F9-4D4A-8632-61ED4031B3CA}" dt="2021-04-29T21:22:51.158" v="168" actId="20577"/>
      <pc:docMkLst>
        <pc:docMk/>
      </pc:docMkLst>
      <pc:sldChg chg="modSp">
        <pc:chgData name="Bella Gales" userId="S::b.gales@springhill.lancs.sch.uk::b8989e45-75ec-4545-851d-194b9d182c78" providerId="AD" clId="Web-{8A5DC185-26F9-4D4A-8632-61ED4031B3CA}" dt="2021-04-29T21:22:51.158" v="168" actId="20577"/>
        <pc:sldMkLst>
          <pc:docMk/>
          <pc:sldMk cId="1480959641" sldId="290"/>
        </pc:sldMkLst>
        <pc:spChg chg="mod">
          <ac:chgData name="Bella Gales" userId="S::b.gales@springhill.lancs.sch.uk::b8989e45-75ec-4545-851d-194b9d182c78" providerId="AD" clId="Web-{8A5DC185-26F9-4D4A-8632-61ED4031B3CA}" dt="2021-04-29T21:22:51.158" v="168" actId="20577"/>
          <ac:spMkLst>
            <pc:docMk/>
            <pc:sldMk cId="1480959641" sldId="290"/>
            <ac:spMk id="11" creationId="{00000000-0000-0000-0000-000000000000}"/>
          </ac:spMkLst>
        </pc:spChg>
      </pc:sldChg>
    </pc:docChg>
  </pc:docChgLst>
  <pc:docChgLst>
    <pc:chgData name="Amy-Jane Agnew" userId="S::a.agnew@springhill.lancs.sch.uk::86faef91-20f0-482b-ac4a-f0dc0432db4c" providerId="AD" clId="Web-{76C7D10E-453D-C199-8337-13C3CD3AA1BE}"/>
    <pc:docChg chg="modSld">
      <pc:chgData name="Amy-Jane Agnew" userId="S::a.agnew@springhill.lancs.sch.uk::86faef91-20f0-482b-ac4a-f0dc0432db4c" providerId="AD" clId="Web-{76C7D10E-453D-C199-8337-13C3CD3AA1BE}" dt="2021-04-30T07:24:07.898" v="27" actId="20577"/>
      <pc:docMkLst>
        <pc:docMk/>
      </pc:docMkLst>
      <pc:sldChg chg="modSp">
        <pc:chgData name="Amy-Jane Agnew" userId="S::a.agnew@springhill.lancs.sch.uk::86faef91-20f0-482b-ac4a-f0dc0432db4c" providerId="AD" clId="Web-{76C7D10E-453D-C199-8337-13C3CD3AA1BE}" dt="2021-04-30T07:24:07.898" v="27" actId="20577"/>
        <pc:sldMkLst>
          <pc:docMk/>
          <pc:sldMk cId="2684770339" sldId="274"/>
        </pc:sldMkLst>
        <pc:spChg chg="mod">
          <ac:chgData name="Amy-Jane Agnew" userId="S::a.agnew@springhill.lancs.sch.uk::86faef91-20f0-482b-ac4a-f0dc0432db4c" providerId="AD" clId="Web-{76C7D10E-453D-C199-8337-13C3CD3AA1BE}" dt="2021-04-30T07:24:07.898" v="27" actId="20577"/>
          <ac:spMkLst>
            <pc:docMk/>
            <pc:sldMk cId="2684770339" sldId="274"/>
            <ac:spMk id="12" creationId="{00000000-0000-0000-0000-000000000000}"/>
          </ac:spMkLst>
        </pc:spChg>
      </pc:sldChg>
    </pc:docChg>
  </pc:docChgLst>
  <pc:docChgLst>
    <pc:chgData name="Shauna Wright" userId="S::s.wright@springhill.lancs.sch.uk::407f5c74-1034-4444-addc-412119149a74" providerId="AD" clId="Web-{319A8856-6CFA-7D19-7895-0E2AC9A2CF57}"/>
    <pc:docChg chg="modSld">
      <pc:chgData name="Shauna Wright" userId="S::s.wright@springhill.lancs.sch.uk::407f5c74-1034-4444-addc-412119149a74" providerId="AD" clId="Web-{319A8856-6CFA-7D19-7895-0E2AC9A2CF57}" dt="2021-04-30T07:45:18.425" v="74" actId="20577"/>
      <pc:docMkLst>
        <pc:docMk/>
      </pc:docMkLst>
      <pc:sldChg chg="modSp">
        <pc:chgData name="Shauna Wright" userId="S::s.wright@springhill.lancs.sch.uk::407f5c74-1034-4444-addc-412119149a74" providerId="AD" clId="Web-{319A8856-6CFA-7D19-7895-0E2AC9A2CF57}" dt="2021-04-30T07:45:18.425" v="74" actId="20577"/>
        <pc:sldMkLst>
          <pc:docMk/>
          <pc:sldMk cId="2403230346" sldId="276"/>
        </pc:sldMkLst>
        <pc:spChg chg="mod">
          <ac:chgData name="Shauna Wright" userId="S::s.wright@springhill.lancs.sch.uk::407f5c74-1034-4444-addc-412119149a74" providerId="AD" clId="Web-{319A8856-6CFA-7D19-7895-0E2AC9A2CF57}" dt="2021-04-30T07:45:18.425" v="74" actId="20577"/>
          <ac:spMkLst>
            <pc:docMk/>
            <pc:sldMk cId="2403230346" sldId="276"/>
            <ac:spMk id="11" creationId="{00000000-0000-0000-0000-000000000000}"/>
          </ac:spMkLst>
        </pc:spChg>
      </pc:sldChg>
      <pc:sldChg chg="modSp">
        <pc:chgData name="Shauna Wright" userId="S::s.wright@springhill.lancs.sch.uk::407f5c74-1034-4444-addc-412119149a74" providerId="AD" clId="Web-{319A8856-6CFA-7D19-7895-0E2AC9A2CF57}" dt="2021-04-30T07:43:18.156" v="50" actId="20577"/>
        <pc:sldMkLst>
          <pc:docMk/>
          <pc:sldMk cId="4187072650" sldId="277"/>
        </pc:sldMkLst>
        <pc:spChg chg="mod">
          <ac:chgData name="Shauna Wright" userId="S::s.wright@springhill.lancs.sch.uk::407f5c74-1034-4444-addc-412119149a74" providerId="AD" clId="Web-{319A8856-6CFA-7D19-7895-0E2AC9A2CF57}" dt="2021-04-30T07:43:18.156" v="50" actId="20577"/>
          <ac:spMkLst>
            <pc:docMk/>
            <pc:sldMk cId="4187072650" sldId="277"/>
            <ac:spMk id="11" creationId="{00000000-0000-0000-0000-000000000000}"/>
          </ac:spMkLst>
        </pc:spChg>
      </pc:sldChg>
    </pc:docChg>
  </pc:docChgLst>
  <pc:docChgLst>
    <pc:chgData name="Mrs S. Robinson" userId="S::s.robinson@springhill.lancs.sch.uk::9f9f4c95-0a70-4dc3-a2ff-71b44ac146b8" providerId="AD" clId="Web-{6C95A2EF-083E-431A-841E-6DDF0F1A9C32}"/>
    <pc:docChg chg="modSld">
      <pc:chgData name="Mrs S. Robinson" userId="S::s.robinson@springhill.lancs.sch.uk::9f9f4c95-0a70-4dc3-a2ff-71b44ac146b8" providerId="AD" clId="Web-{6C95A2EF-083E-431A-841E-6DDF0F1A9C32}" dt="2021-04-30T08:39:01.387" v="41" actId="20577"/>
      <pc:docMkLst>
        <pc:docMk/>
      </pc:docMkLst>
      <pc:sldChg chg="modSp">
        <pc:chgData name="Mrs S. Robinson" userId="S::s.robinson@springhill.lancs.sch.uk::9f9f4c95-0a70-4dc3-a2ff-71b44ac146b8" providerId="AD" clId="Web-{6C95A2EF-083E-431A-841E-6DDF0F1A9C32}" dt="2021-04-30T08:39:01.387" v="41" actId="20577"/>
        <pc:sldMkLst>
          <pc:docMk/>
          <pc:sldMk cId="1439419151" sldId="279"/>
        </pc:sldMkLst>
        <pc:spChg chg="mod">
          <ac:chgData name="Mrs S. Robinson" userId="S::s.robinson@springhill.lancs.sch.uk::9f9f4c95-0a70-4dc3-a2ff-71b44ac146b8" providerId="AD" clId="Web-{6C95A2EF-083E-431A-841E-6DDF0F1A9C32}" dt="2021-04-30T08:39:01.387" v="41" actId="20577"/>
          <ac:spMkLst>
            <pc:docMk/>
            <pc:sldMk cId="1439419151" sldId="279"/>
            <ac:spMk id="11" creationId="{00000000-0000-0000-0000-000000000000}"/>
          </ac:spMkLst>
        </pc:spChg>
      </pc:sldChg>
    </pc:docChg>
  </pc:docChgLst>
  <pc:docChgLst>
    <pc:chgData name="Jeanette Le Page" userId="S::j.lepage@springhill.lancs.sch.uk::83b154cb-fd98-45c5-bb8d-f1e95cece0d1" providerId="AD" clId="Web-{1B36DA15-4F69-4D23-ABB9-A80E657DFEC4}"/>
    <pc:docChg chg="modSld">
      <pc:chgData name="Jeanette Le Page" userId="S::j.lepage@springhill.lancs.sch.uk::83b154cb-fd98-45c5-bb8d-f1e95cece0d1" providerId="AD" clId="Web-{1B36DA15-4F69-4D23-ABB9-A80E657DFEC4}" dt="2021-04-15T11:43:22.969" v="68" actId="20577"/>
      <pc:docMkLst>
        <pc:docMk/>
      </pc:docMkLst>
      <pc:sldChg chg="modSp">
        <pc:chgData name="Jeanette Le Page" userId="S::j.lepage@springhill.lancs.sch.uk::83b154cb-fd98-45c5-bb8d-f1e95cece0d1" providerId="AD" clId="Web-{1B36DA15-4F69-4D23-ABB9-A80E657DFEC4}" dt="2021-04-15T11:43:22.969" v="68" actId="20577"/>
        <pc:sldMkLst>
          <pc:docMk/>
          <pc:sldMk cId="3067509234" sldId="271"/>
        </pc:sldMkLst>
        <pc:spChg chg="mod">
          <ac:chgData name="Jeanette Le Page" userId="S::j.lepage@springhill.lancs.sch.uk::83b154cb-fd98-45c5-bb8d-f1e95cece0d1" providerId="AD" clId="Web-{1B36DA15-4F69-4D23-ABB9-A80E657DFEC4}" dt="2021-04-15T11:43:22.969" v="68" actId="20577"/>
          <ac:spMkLst>
            <pc:docMk/>
            <pc:sldMk cId="3067509234" sldId="271"/>
            <ac:spMk id="9" creationId="{00000000-0000-0000-0000-000000000000}"/>
          </ac:spMkLst>
        </pc:spChg>
      </pc:sldChg>
    </pc:docChg>
  </pc:docChgLst>
  <pc:docChgLst>
    <pc:chgData name="Mrs S. Robinson" userId="S::s.robinson@springhill.lancs.sch.uk::9f9f4c95-0a70-4dc3-a2ff-71b44ac146b8" providerId="AD" clId="Web-{30A04D4D-83A4-409F-B081-0EFAA4B6DCF6}"/>
    <pc:docChg chg="modSld">
      <pc:chgData name="Mrs S. Robinson" userId="S::s.robinson@springhill.lancs.sch.uk::9f9f4c95-0a70-4dc3-a2ff-71b44ac146b8" providerId="AD" clId="Web-{30A04D4D-83A4-409F-B081-0EFAA4B6DCF6}" dt="2021-04-15T09:53:02.447" v="113" actId="20577"/>
      <pc:docMkLst>
        <pc:docMk/>
      </pc:docMkLst>
      <pc:sldChg chg="modSp">
        <pc:chgData name="Mrs S. Robinson" userId="S::s.robinson@springhill.lancs.sch.uk::9f9f4c95-0a70-4dc3-a2ff-71b44ac146b8" providerId="AD" clId="Web-{30A04D4D-83A4-409F-B081-0EFAA4B6DCF6}" dt="2021-04-15T09:53:02.447" v="113" actId="20577"/>
        <pc:sldMkLst>
          <pc:docMk/>
          <pc:sldMk cId="1439419151" sldId="279"/>
        </pc:sldMkLst>
        <pc:spChg chg="mod">
          <ac:chgData name="Mrs S. Robinson" userId="S::s.robinson@springhill.lancs.sch.uk::9f9f4c95-0a70-4dc3-a2ff-71b44ac146b8" providerId="AD" clId="Web-{30A04D4D-83A4-409F-B081-0EFAA4B6DCF6}" dt="2021-04-15T09:53:02.447" v="113" actId="20577"/>
          <ac:spMkLst>
            <pc:docMk/>
            <pc:sldMk cId="1439419151" sldId="279"/>
            <ac:spMk id="9" creationId="{00000000-0000-0000-0000-000000000000}"/>
          </ac:spMkLst>
        </pc:spChg>
      </pc:sldChg>
    </pc:docChg>
  </pc:docChgLst>
  <pc:docChgLst>
    <pc:chgData name="Amy-Jane Agnew" userId="S::a.agnew@springhill.lancs.sch.uk::86faef91-20f0-482b-ac4a-f0dc0432db4c" providerId="AD" clId="Web-{46AF3909-B389-EC57-72F6-DD2D19F02EAC}"/>
    <pc:docChg chg="modSld">
      <pc:chgData name="Amy-Jane Agnew" userId="S::a.agnew@springhill.lancs.sch.uk::86faef91-20f0-482b-ac4a-f0dc0432db4c" providerId="AD" clId="Web-{46AF3909-B389-EC57-72F6-DD2D19F02EAC}" dt="2021-04-30T07:22:44.335" v="208" actId="20577"/>
      <pc:docMkLst>
        <pc:docMk/>
      </pc:docMkLst>
      <pc:sldChg chg="modSp">
        <pc:chgData name="Amy-Jane Agnew" userId="S::a.agnew@springhill.lancs.sch.uk::86faef91-20f0-482b-ac4a-f0dc0432db4c" providerId="AD" clId="Web-{46AF3909-B389-EC57-72F6-DD2D19F02EAC}" dt="2021-04-30T07:22:44.335" v="208" actId="20577"/>
        <pc:sldMkLst>
          <pc:docMk/>
          <pc:sldMk cId="2684770339" sldId="274"/>
        </pc:sldMkLst>
        <pc:spChg chg="mod">
          <ac:chgData name="Amy-Jane Agnew" userId="S::a.agnew@springhill.lancs.sch.uk::86faef91-20f0-482b-ac4a-f0dc0432db4c" providerId="AD" clId="Web-{46AF3909-B389-EC57-72F6-DD2D19F02EAC}" dt="2021-04-30T07:22:44.335" v="208" actId="20577"/>
          <ac:spMkLst>
            <pc:docMk/>
            <pc:sldMk cId="2684770339" sldId="274"/>
            <ac:spMk id="12" creationId="{00000000-0000-0000-0000-000000000000}"/>
          </ac:spMkLst>
        </pc:spChg>
      </pc:sldChg>
    </pc:docChg>
  </pc:docChgLst>
  <pc:docChgLst>
    <pc:chgData name="Owain Tracey" userId="S::o.tracey@springhill.lancs.sch.uk::bf5e900f-63ce-4766-b8b4-369bd624b95d" providerId="AD" clId="Web-{6C33200B-DC9F-72B5-467A-B74ABBEFC66D}"/>
    <pc:docChg chg="modSld">
      <pc:chgData name="Owain Tracey" userId="S::o.tracey@springhill.lancs.sch.uk::bf5e900f-63ce-4766-b8b4-369bd624b95d" providerId="AD" clId="Web-{6C33200B-DC9F-72B5-467A-B74ABBEFC66D}" dt="2021-04-30T09:49:28.145" v="111" actId="20577"/>
      <pc:docMkLst>
        <pc:docMk/>
      </pc:docMkLst>
      <pc:sldChg chg="modSp">
        <pc:chgData name="Owain Tracey" userId="S::o.tracey@springhill.lancs.sch.uk::bf5e900f-63ce-4766-b8b4-369bd624b95d" providerId="AD" clId="Web-{6C33200B-DC9F-72B5-467A-B74ABBEFC66D}" dt="2021-04-30T09:49:28.145" v="111" actId="20577"/>
        <pc:sldMkLst>
          <pc:docMk/>
          <pc:sldMk cId="2628257045" sldId="291"/>
        </pc:sldMkLst>
        <pc:spChg chg="mod">
          <ac:chgData name="Owain Tracey" userId="S::o.tracey@springhill.lancs.sch.uk::bf5e900f-63ce-4766-b8b4-369bd624b95d" providerId="AD" clId="Web-{6C33200B-DC9F-72B5-467A-B74ABBEFC66D}" dt="2021-04-30T09:49:28.145" v="111" actId="20577"/>
          <ac:spMkLst>
            <pc:docMk/>
            <pc:sldMk cId="2628257045" sldId="291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2999232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7403592" y="870053"/>
            <a:ext cx="3950208" cy="3266870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433" y="441059"/>
            <a:ext cx="3077633" cy="182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3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34255"/>
            <a:ext cx="12192000" cy="2560321"/>
            <a:chOff x="0" y="4297679"/>
            <a:chExt cx="12192000" cy="2560321"/>
          </a:xfrm>
          <a:solidFill>
            <a:srgbClr val="6699FF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1911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61687"/>
            <a:ext cx="12192000" cy="2560321"/>
            <a:chOff x="0" y="4297679"/>
            <a:chExt cx="12192000" cy="2560321"/>
          </a:xfrm>
          <a:solidFill>
            <a:srgbClr val="A50021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88098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4361687"/>
            <a:ext cx="12192000" cy="2560321"/>
            <a:chOff x="0" y="4297679"/>
            <a:chExt cx="12192000" cy="2560321"/>
          </a:xfrm>
          <a:solidFill>
            <a:srgbClr val="FFC000"/>
          </a:solidFill>
        </p:grpSpPr>
        <p:sp>
          <p:nvSpPr>
            <p:cNvPr id="10" name="Rectangle 9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ardrop 10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74817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34255"/>
            <a:ext cx="12192000" cy="2560321"/>
            <a:chOff x="0" y="4297679"/>
            <a:chExt cx="12192000" cy="2560321"/>
          </a:xfrm>
          <a:solidFill>
            <a:srgbClr val="92D050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3815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34255"/>
            <a:ext cx="12192000" cy="2560321"/>
            <a:chOff x="0" y="4297679"/>
            <a:chExt cx="12192000" cy="2560321"/>
          </a:xfrm>
          <a:solidFill>
            <a:srgbClr val="6699FF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11221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61687"/>
            <a:ext cx="12192000" cy="2560321"/>
            <a:chOff x="0" y="4297679"/>
            <a:chExt cx="12192000" cy="2560321"/>
          </a:xfrm>
          <a:solidFill>
            <a:srgbClr val="FF7C80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7186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634996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7304532" y="374795"/>
            <a:ext cx="4305300" cy="3748386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334255"/>
            <a:ext cx="12192000" cy="2560321"/>
            <a:chOff x="0" y="4297679"/>
            <a:chExt cx="12192000" cy="2560321"/>
          </a:xfrm>
          <a:solidFill>
            <a:srgbClr val="CC3300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03883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00073"/>
            <a:ext cx="3932237" cy="1069975"/>
          </a:xfrm>
        </p:spPr>
        <p:txBody>
          <a:bodyPr anchor="b"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87424"/>
            <a:ext cx="6172200" cy="4873625"/>
          </a:xfr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  <a:lvl2pPr>
              <a:defRPr sz="2800">
                <a:latin typeface="Candara" panose="020E0502030303020204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70048"/>
            <a:ext cx="3932237" cy="3198940"/>
          </a:xfrm>
        </p:spPr>
        <p:txBody>
          <a:bodyPr/>
          <a:lstStyle>
            <a:lvl1pPr marL="0" indent="0">
              <a:buNone/>
              <a:defRPr sz="1600">
                <a:latin typeface="Candara" panose="020E0502030303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77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1581784"/>
            <a:ext cx="3932237" cy="1051687"/>
          </a:xfrm>
        </p:spPr>
        <p:txBody>
          <a:bodyPr anchor="b"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ndara" panose="020E05020303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33471"/>
            <a:ext cx="3932237" cy="3235517"/>
          </a:xfrm>
        </p:spPr>
        <p:txBody>
          <a:bodyPr/>
          <a:lstStyle>
            <a:lvl1pPr marL="0" indent="0">
              <a:buNone/>
              <a:defRPr sz="1600">
                <a:latin typeface="Candara" panose="020E0502030303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134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66FC-9E8A-4F5B-83D9-7C970A831EC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D321-4BFC-41CF-91C5-1D8D261F9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54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584" y="365125"/>
            <a:ext cx="8967216" cy="13255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690688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99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4589463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51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864" y="365125"/>
            <a:ext cx="9012936" cy="13255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690688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35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0008" y="365125"/>
            <a:ext cx="900379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729328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81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85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297679"/>
            <a:ext cx="12192000" cy="2560321"/>
            <a:chOff x="0" y="4297679"/>
            <a:chExt cx="12192000" cy="2560321"/>
          </a:xfrm>
          <a:solidFill>
            <a:srgbClr val="A50021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7073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297679"/>
            <a:ext cx="12192000" cy="2560321"/>
            <a:chOff x="0" y="4297679"/>
            <a:chExt cx="12192000" cy="2560321"/>
          </a:xfrm>
          <a:solidFill>
            <a:srgbClr val="FFFF99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4929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 err="1"/>
              <a:t>Primet</a:t>
            </a:r>
            <a:r>
              <a:rPr lang="en-US"/>
              <a:t> Primary School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4297679"/>
            <a:ext cx="12192000" cy="2560321"/>
            <a:chOff x="0" y="4297679"/>
            <a:chExt cx="12192000" cy="2560321"/>
          </a:xfrm>
          <a:solidFill>
            <a:srgbClr val="92D050"/>
          </a:solidFill>
        </p:grpSpPr>
        <p:sp>
          <p:nvSpPr>
            <p:cNvPr id="2" name="Rectangle 1"/>
            <p:cNvSpPr/>
            <p:nvPr userDrawn="1"/>
          </p:nvSpPr>
          <p:spPr>
            <a:xfrm>
              <a:off x="0" y="4318000"/>
              <a:ext cx="12192000" cy="25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ardrop 2"/>
            <p:cNvSpPr/>
            <p:nvPr userDrawn="1"/>
          </p:nvSpPr>
          <p:spPr>
            <a:xfrm rot="18788914">
              <a:off x="10881359" y="4328159"/>
              <a:ext cx="944880" cy="883920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6756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23160" y="365125"/>
            <a:ext cx="89306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508793"/>
            <a:ext cx="1752600" cy="10382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7C80"/>
                </a:solidFill>
              </a:defRPr>
            </a:lvl1pPr>
          </a:lstStyle>
          <a:p>
            <a:r>
              <a:rPr lang="en-US"/>
              <a:t>Spring Hill Primary School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7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8" r:id="rId13"/>
    <p:sldLayoutId id="2147483667" r:id="rId14"/>
    <p:sldLayoutId id="2147483665" r:id="rId15"/>
    <p:sldLayoutId id="2147483666" r:id="rId16"/>
    <p:sldLayoutId id="2147483656" r:id="rId17"/>
    <p:sldLayoutId id="2147483657" r:id="rId18"/>
    <p:sldLayoutId id="214748366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272315" y="278294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269197" y="508277"/>
            <a:ext cx="9366832" cy="11792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Star Learner of the Week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69" y="1097880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65779" y="4619913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8517698" y="5797838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454" y="5636232"/>
            <a:ext cx="3355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C00000"/>
                </a:solidFill>
                <a:latin typeface="Jokerman"/>
              </a:rPr>
              <a:t>30th April 2021</a:t>
            </a:r>
            <a:endParaRPr lang="en-GB" sz="3200" dirty="0">
              <a:solidFill>
                <a:srgbClr val="C00000"/>
              </a:solidFill>
              <a:latin typeface="Jokerman"/>
            </a:endParaRPr>
          </a:p>
        </p:txBody>
      </p:sp>
    </p:spTree>
    <p:extLst>
      <p:ext uri="{BB962C8B-B14F-4D97-AF65-F5344CB8AC3E}">
        <p14:creationId xmlns:p14="http://schemas.microsoft.com/office/powerpoint/2010/main" val="41176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4 GW…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Aisha 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For settling into our class so well and working hard with her writing.</a:t>
            </a:r>
            <a:endParaRPr lang="en-GB" dirty="0"/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</a:t>
            </a:r>
            <a:r>
              <a:rPr lang="en-GB" sz="1400" baseline="30000" dirty="0">
                <a:solidFill>
                  <a:srgbClr val="C00000"/>
                </a:solidFill>
                <a:latin typeface="Jokerman"/>
              </a:rPr>
              <a:t>th</a:t>
            </a:r>
            <a:r>
              <a:rPr lang="en-GB" sz="1400" dirty="0">
                <a:solidFill>
                  <a:srgbClr val="C00000"/>
                </a:solidFill>
                <a:latin typeface="Jokerman"/>
              </a:rPr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9568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/>
              </a:rPr>
              <a:t>4 HK…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Ismail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his fantastic story writing and a big improvement in his presentation this week.</a:t>
            </a:r>
            <a:endParaRPr lang="en-GB" dirty="0"/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</a:t>
            </a:r>
            <a:r>
              <a:rPr lang="en-GB" sz="1400" baseline="30000" dirty="0">
                <a:solidFill>
                  <a:srgbClr val="C00000"/>
                </a:solidFill>
                <a:latin typeface="Jokerman"/>
              </a:rPr>
              <a:t>th</a:t>
            </a:r>
            <a:r>
              <a:rPr lang="en-GB" sz="1400" dirty="0">
                <a:solidFill>
                  <a:srgbClr val="C00000"/>
                </a:solidFill>
                <a:latin typeface="Jokerman"/>
              </a:rPr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7943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5 JG…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Name:  Shah Jahan 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Reason: for settling in well in a new class and being kind and helpful to others</a:t>
            </a:r>
            <a:endParaRPr lang="en-GB" dirty="0"/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</a:t>
            </a:r>
            <a:r>
              <a:rPr lang="en-GB" sz="1400" baseline="30000" dirty="0">
                <a:solidFill>
                  <a:srgbClr val="C00000"/>
                </a:solidFill>
                <a:latin typeface="Jokerman"/>
              </a:rPr>
              <a:t>th</a:t>
            </a:r>
            <a:r>
              <a:rPr lang="en-GB" sz="1400" dirty="0">
                <a:solidFill>
                  <a:srgbClr val="C00000"/>
                </a:solidFill>
                <a:latin typeface="Jokerman"/>
              </a:rPr>
              <a:t> April 2021</a:t>
            </a:r>
          </a:p>
        </p:txBody>
      </p:sp>
    </p:spTree>
    <p:extLst>
      <p:ext uri="{BB962C8B-B14F-4D97-AF65-F5344CB8AC3E}">
        <p14:creationId xmlns:p14="http://schemas.microsoft.com/office/powerpoint/2010/main" val="28010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5 MB…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645696" y="2802754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smtClean="0">
                <a:solidFill>
                  <a:srgbClr val="C00000"/>
                </a:solidFill>
                <a:latin typeface="Jokerman"/>
              </a:rPr>
              <a:t>Jonathan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Remaining focused on his work all week and using some fantastic emotive language in his writing.</a:t>
            </a:r>
            <a:endParaRPr lang="en-GB" dirty="0"/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Date:30</a:t>
            </a:r>
            <a:r>
              <a:rPr lang="en-GB" sz="1400" baseline="30000" dirty="0">
                <a:solidFill>
                  <a:srgbClr val="C00000"/>
                </a:solidFill>
                <a:latin typeface="Jokerman"/>
              </a:rPr>
              <a:t>th</a:t>
            </a:r>
            <a:r>
              <a:rPr lang="en-GB" sz="1400" dirty="0">
                <a:solidFill>
                  <a:srgbClr val="C00000"/>
                </a:solidFill>
                <a:latin typeface="Jokerman"/>
              </a:rPr>
              <a:t> April</a:t>
            </a:r>
          </a:p>
        </p:txBody>
      </p:sp>
    </p:spTree>
    <p:extLst>
      <p:ext uri="{BB962C8B-B14F-4D97-AF65-F5344CB8AC3E}">
        <p14:creationId xmlns:p14="http://schemas.microsoft.com/office/powerpoint/2010/main" val="167138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6 AG…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>
                <a:solidFill>
                  <a:srgbClr val="C00000"/>
                </a:solidFill>
                <a:latin typeface="Jokerman"/>
              </a:rPr>
              <a:t>Anayah</a:t>
            </a:r>
            <a:endParaRPr lang="en-GB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>
                <a:solidFill>
                  <a:schemeClr val="accent5">
                    <a:lumMod val="75000"/>
                  </a:schemeClr>
                </a:solidFill>
              </a:rPr>
              <a:t>For being so enthusiastic and eager to share her ideas.</a:t>
            </a:r>
          </a:p>
          <a:p>
            <a:r>
              <a:rPr lang="en-GB" sz="1400">
                <a:solidFill>
                  <a:srgbClr val="C00000"/>
                </a:solidFill>
                <a:latin typeface="Jokerman"/>
              </a:rPr>
              <a:t>        Friday 29th April</a:t>
            </a:r>
          </a:p>
        </p:txBody>
      </p:sp>
    </p:spTree>
    <p:extLst>
      <p:ext uri="{BB962C8B-B14F-4D97-AF65-F5344CB8AC3E}">
        <p14:creationId xmlns:p14="http://schemas.microsoft.com/office/powerpoint/2010/main" val="14809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6 OT…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Ibrahim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  <a:latin typeface="Sassoon Primary Std"/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  <a:latin typeface="Sassoon Primary Std"/>
              </a:rPr>
              <a:t>super creative writing, and being brave with your choice of vocabulary and sentence types.</a:t>
            </a:r>
            <a:endParaRPr lang="en-GB" dirty="0">
              <a:solidFill>
                <a:schemeClr val="accent5">
                  <a:lumMod val="75000"/>
                </a:schemeClr>
              </a:solidFill>
              <a:latin typeface="Sassoon Primary Std"/>
            </a:endParaRP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 30/4/21</a:t>
            </a:r>
          </a:p>
        </p:txBody>
      </p:sp>
    </p:spTree>
    <p:extLst>
      <p:ext uri="{BB962C8B-B14F-4D97-AF65-F5344CB8AC3E}">
        <p14:creationId xmlns:p14="http://schemas.microsoft.com/office/powerpoint/2010/main" val="26282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Staff Award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smtClean="0">
                <a:solidFill>
                  <a:srgbClr val="C00000"/>
                </a:solidFill>
                <a:latin typeface="Jokerman"/>
              </a:rPr>
              <a:t>Mrs Riley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successfully completing her Level 3 qualification in Counselling.</a:t>
            </a:r>
            <a:endParaRPr lang="en-GB" dirty="0"/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</a:t>
            </a:r>
            <a:r>
              <a:rPr lang="en-GB" sz="1400" dirty="0" smtClean="0">
                <a:solidFill>
                  <a:srgbClr val="C00000"/>
                </a:solidFill>
                <a:latin typeface="Jokerman"/>
              </a:rPr>
              <a:t>: 30.4.2021</a:t>
            </a:r>
            <a:endParaRPr lang="en-GB" sz="1400" dirty="0">
              <a:solidFill>
                <a:srgbClr val="C00000"/>
              </a:solidFill>
              <a:latin typeface="Jokerman"/>
            </a:endParaRPr>
          </a:p>
        </p:txBody>
      </p:sp>
    </p:spTree>
    <p:extLst>
      <p:ext uri="{BB962C8B-B14F-4D97-AF65-F5344CB8AC3E}">
        <p14:creationId xmlns:p14="http://schemas.microsoft.com/office/powerpoint/2010/main" val="38438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F EB…</a:t>
            </a:r>
          </a:p>
        </p:txBody>
      </p:sp>
      <p:sp>
        <p:nvSpPr>
          <p:cNvPr id="9" name="7-Point Star 8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err="1">
                <a:solidFill>
                  <a:srgbClr val="C00000"/>
                </a:solidFill>
                <a:latin typeface="Jokerman"/>
              </a:rPr>
              <a:t>Isma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 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Applying her phonics skills in her writing. 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30th April 2021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4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 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F KW…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7-Point Star 11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err="1">
                <a:solidFill>
                  <a:srgbClr val="C00000"/>
                </a:solidFill>
                <a:latin typeface="Jokerman"/>
              </a:rPr>
              <a:t>Haider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his fantastic writing and for trying his best with his handwriting.</a:t>
            </a:r>
          </a:p>
          <a:p>
            <a:pPr algn="ctr"/>
            <a:endParaRPr lang="en-GB" sz="1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30th 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7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1 JLP…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smtClean="0">
                <a:solidFill>
                  <a:srgbClr val="C00000"/>
                </a:solidFill>
                <a:latin typeface="Jokerman"/>
              </a:rPr>
              <a:t>Name Yusuf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 </a:t>
            </a:r>
            <a:endParaRPr lang="en-GB" dirty="0">
              <a:solidFill>
                <a:srgbClr val="C00000"/>
              </a:solidFill>
              <a:latin typeface="Jokerman" panose="04090605060D06020702" pitchFamily="82" charset="0"/>
            </a:endParaRPr>
          </a:p>
          <a:p>
            <a:pPr algn="ctr"/>
            <a:endParaRPr lang="en-GB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  <a:latin typeface="Sassoon Primary Std"/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  <a:latin typeface="Sassoon Primary Std"/>
              </a:rPr>
              <a:t>trying his best with all his work this week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30.4.21</a:t>
            </a:r>
          </a:p>
        </p:txBody>
      </p:sp>
    </p:spTree>
    <p:extLst>
      <p:ext uri="{BB962C8B-B14F-4D97-AF65-F5344CB8AC3E}">
        <p14:creationId xmlns:p14="http://schemas.microsoft.com/office/powerpoint/2010/main" val="30675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1 LF…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err="1">
                <a:solidFill>
                  <a:srgbClr val="C00000"/>
                </a:solidFill>
                <a:latin typeface="Jokerman"/>
              </a:rPr>
              <a:t>Arham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Reason</a:t>
            </a:r>
            <a:endParaRPr lang="en-GB" dirty="0"/>
          </a:p>
          <a:p>
            <a:pPr algn="ctr"/>
            <a:r>
              <a:rPr lang="en-GB" sz="1400" dirty="0">
                <a:solidFill>
                  <a:schemeClr val="accent5">
                    <a:lumMod val="75000"/>
                  </a:schemeClr>
                </a:solidFill>
                <a:latin typeface="Sassoon Primary Std"/>
              </a:rPr>
              <a:t>Developing a more positive approach to his learning.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30.4.21</a:t>
            </a:r>
          </a:p>
        </p:txBody>
      </p:sp>
    </p:spTree>
    <p:extLst>
      <p:ext uri="{BB962C8B-B14F-4D97-AF65-F5344CB8AC3E}">
        <p14:creationId xmlns:p14="http://schemas.microsoft.com/office/powerpoint/2010/main" val="86876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 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2 KW…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Muhammad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Drafting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a super retelling of our story! 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30/4/21</a:t>
            </a:r>
          </a:p>
        </p:txBody>
      </p:sp>
    </p:spTree>
    <p:extLst>
      <p:ext uri="{BB962C8B-B14F-4D97-AF65-F5344CB8AC3E}">
        <p14:creationId xmlns:p14="http://schemas.microsoft.com/office/powerpoint/2010/main" val="24032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2 SW…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Abdullah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writing an outstanding story independently 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30.4.2021</a:t>
            </a:r>
          </a:p>
        </p:txBody>
      </p:sp>
    </p:spTree>
    <p:extLst>
      <p:ext uri="{BB962C8B-B14F-4D97-AF65-F5344CB8AC3E}">
        <p14:creationId xmlns:p14="http://schemas.microsoft.com/office/powerpoint/2010/main" val="41870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3 PS…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>
                <a:solidFill>
                  <a:srgbClr val="C00000"/>
                </a:solidFill>
                <a:latin typeface="Jokerman"/>
              </a:rPr>
              <a:t>Name </a:t>
            </a:r>
            <a:r>
              <a:rPr lang="en-GB" dirty="0" err="1">
                <a:solidFill>
                  <a:srgbClr val="C00000"/>
                </a:solidFill>
                <a:latin typeface="Jokerman"/>
              </a:rPr>
              <a:t>Rayyan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being very proactive in his own learning – asking for extra Maths challenges to test himself. Brilliant attitude.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30.4.21</a:t>
            </a:r>
          </a:p>
        </p:txBody>
      </p:sp>
    </p:spTree>
    <p:extLst>
      <p:ext uri="{BB962C8B-B14F-4D97-AF65-F5344CB8AC3E}">
        <p14:creationId xmlns:p14="http://schemas.microsoft.com/office/powerpoint/2010/main" val="9912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ids playing girl blowing bubbles Royalty Free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31"/>
          <a:stretch/>
        </p:blipFill>
        <p:spPr bwMode="auto">
          <a:xfrm>
            <a:off x="330503" y="278295"/>
            <a:ext cx="11588502" cy="6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083425" y="355757"/>
            <a:ext cx="4648438" cy="28789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endParaRPr lang="en-GB" sz="5400">
              <a:solidFill>
                <a:srgbClr val="0000FF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sz="5400">
                <a:solidFill>
                  <a:srgbClr val="0000FF"/>
                </a:solidFill>
                <a:latin typeface="Jokerman" panose="04090605060D06020702" pitchFamily="82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83425" y="1021392"/>
            <a:ext cx="4648438" cy="149928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This week’s Star in class</a:t>
            </a:r>
          </a:p>
          <a:p>
            <a:pPr algn="ctr"/>
            <a:r>
              <a:rPr lang="en-GB" sz="5400">
                <a:solidFill>
                  <a:srgbClr val="C00000"/>
                </a:solidFill>
                <a:latin typeface="Jokerman" panose="04090605060D06020702" pitchFamily="82" charset="0"/>
              </a:rPr>
              <a:t>3 SR…</a:t>
            </a:r>
          </a:p>
        </p:txBody>
      </p:sp>
      <p:pic>
        <p:nvPicPr>
          <p:cNvPr id="3" name="Picture 2" descr="Star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93" y="1130434"/>
            <a:ext cx="2398563" cy="239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>
            <a:fillRect/>
          </a:stretch>
        </p:blipFill>
        <p:spPr bwMode="auto">
          <a:xfrm>
            <a:off x="8341975" y="541471"/>
            <a:ext cx="32702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493894" y="1705573"/>
            <a:ext cx="29664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1200" b="1">
                <a:latin typeface="Arial" panose="020B0604020202020204" pitchFamily="34" charset="0"/>
              </a:rPr>
              <a:t>Community Primary School</a:t>
            </a:r>
            <a:endParaRPr lang="en-GB" sz="2200" b="1">
              <a:latin typeface="OrigGaramond SWC"/>
            </a:endParaRPr>
          </a:p>
          <a:p>
            <a:pPr algn="ctr">
              <a:spcAft>
                <a:spcPts val="0"/>
              </a:spcAft>
            </a:pPr>
            <a:r>
              <a:rPr lang="en-US" b="1" i="1">
                <a:latin typeface="Bradley Hand ITC" panose="03070402050302030203" pitchFamily="66" charset="0"/>
                <a:ea typeface="Times New Roman" panose="02020603050405020304" pitchFamily="18" charset="0"/>
              </a:rPr>
              <a:t>‘To be the best we can be.’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7-Point Star 10"/>
          <p:cNvSpPr/>
          <p:nvPr/>
        </p:nvSpPr>
        <p:spPr>
          <a:xfrm>
            <a:off x="5421253" y="2946747"/>
            <a:ext cx="4555847" cy="3549467"/>
          </a:xfrm>
          <a:prstGeom prst="star7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solidFill>
                <a:srgbClr val="FF0000"/>
              </a:solidFill>
              <a:latin typeface="Jokerman" panose="04090605060D06020702" pitchFamily="82" charset="0"/>
            </a:endParaRPr>
          </a:p>
          <a:p>
            <a:pPr algn="ctr"/>
            <a:r>
              <a:rPr lang="en-GB" dirty="0" err="1">
                <a:solidFill>
                  <a:srgbClr val="C00000"/>
                </a:solidFill>
                <a:latin typeface="Jokerman"/>
              </a:rPr>
              <a:t>Meerub</a:t>
            </a:r>
            <a:r>
              <a:rPr lang="en-GB" dirty="0">
                <a:solidFill>
                  <a:srgbClr val="C00000"/>
                </a:solidFill>
                <a:latin typeface="Jokerman"/>
              </a:rPr>
              <a:t> </a:t>
            </a:r>
            <a:endParaRPr lang="en-GB" dirty="0" smtClean="0">
              <a:solidFill>
                <a:srgbClr val="C00000"/>
              </a:solidFill>
              <a:latin typeface="Jokerman"/>
            </a:endParaRPr>
          </a:p>
          <a:p>
            <a:pPr algn="ctr"/>
            <a:r>
              <a:rPr lang="en-GB" sz="1400" dirty="0" smtClean="0">
                <a:solidFill>
                  <a:schemeClr val="accent5">
                    <a:lumMod val="75000"/>
                  </a:schemeClr>
                </a:solidFill>
              </a:rPr>
              <a:t>For </a:t>
            </a:r>
            <a:r>
              <a:rPr lang="en-GB" sz="1400" dirty="0">
                <a:solidFill>
                  <a:schemeClr val="accent5">
                    <a:lumMod val="75000"/>
                  </a:schemeClr>
                </a:solidFill>
              </a:rPr>
              <a:t>settling well and joining in more during discussion work.</a:t>
            </a:r>
          </a:p>
          <a:p>
            <a:r>
              <a:rPr lang="en-GB" sz="1400" dirty="0">
                <a:solidFill>
                  <a:srgbClr val="C00000"/>
                </a:solidFill>
                <a:latin typeface="Jokerman"/>
              </a:rPr>
              <a:t>        Date: 30/04/21</a:t>
            </a:r>
          </a:p>
        </p:txBody>
      </p:sp>
    </p:spTree>
    <p:extLst>
      <p:ext uri="{BB962C8B-B14F-4D97-AF65-F5344CB8AC3E}">
        <p14:creationId xmlns:p14="http://schemas.microsoft.com/office/powerpoint/2010/main" val="143941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assoon Primary Std"/>
        <a:ea typeface=""/>
        <a:cs typeface=""/>
      </a:majorFont>
      <a:minorFont>
        <a:latin typeface="Sassoon Primary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197EF21-345D-4019-AD0B-A2840B15192F}" vid="{861FDF89-3A52-4BAD-AA6F-DEEC899BB9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CE132C9F3FFC4AA7DCA96D58669B8F" ma:contentTypeVersion="11" ma:contentTypeDescription="Create a new document." ma:contentTypeScope="" ma:versionID="f1467b164be11c7f3fc7e26d59764b05">
  <xsd:schema xmlns:xsd="http://www.w3.org/2001/XMLSchema" xmlns:xs="http://www.w3.org/2001/XMLSchema" xmlns:p="http://schemas.microsoft.com/office/2006/metadata/properties" xmlns:ns2="97bbe8c1-dfad-4038-b6d6-d69f45ee2d28" xmlns:ns3="bcf4dd0c-a221-4442-b740-5ed2c8ec5008" targetNamespace="http://schemas.microsoft.com/office/2006/metadata/properties" ma:root="true" ma:fieldsID="93e2fa3ef9a6b4535853728dee0616be" ns2:_="" ns3:_="">
    <xsd:import namespace="97bbe8c1-dfad-4038-b6d6-d69f45ee2d28"/>
    <xsd:import namespace="bcf4dd0c-a221-4442-b740-5ed2c8ec50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be8c1-dfad-4038-b6d6-d69f45ee2d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f4dd0c-a221-4442-b740-5ed2c8ec500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1360D0-AFBE-4928-AEFB-49515AA29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03A922-6CFD-4D3B-89BF-483297E85070}">
  <ds:schemaRefs>
    <ds:schemaRef ds:uri="97bbe8c1-dfad-4038-b6d6-d69f45ee2d28"/>
    <ds:schemaRef ds:uri="bcf4dd0c-a221-4442-b740-5ed2c8ec50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B7E9EB-C388-4A4D-B83E-6CE77CB75F49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97bbe8c1-dfad-4038-b6d6-d69f45ee2d28"/>
    <ds:schemaRef ds:uri="http://purl.org/dc/elements/1.1/"/>
    <ds:schemaRef ds:uri="bcf4dd0c-a221-4442-b740-5ed2c8ec50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Celebration assembly template 2021</Template>
  <TotalTime>48</TotalTime>
  <Words>727</Words>
  <Application>Microsoft Office PowerPoint</Application>
  <PresentationFormat>Widescreen</PresentationFormat>
  <Paragraphs>171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Bradley Hand ITC</vt:lpstr>
      <vt:lpstr>Candara</vt:lpstr>
      <vt:lpstr>Jokerman</vt:lpstr>
      <vt:lpstr>OrigGaramond SWC</vt:lpstr>
      <vt:lpstr>Sassoon Primary Std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Rima Ahmed</dc:creator>
  <cp:lastModifiedBy>Michelle Davies</cp:lastModifiedBy>
  <cp:revision>46</cp:revision>
  <dcterms:created xsi:type="dcterms:W3CDTF">2021-04-29T15:14:52Z</dcterms:created>
  <dcterms:modified xsi:type="dcterms:W3CDTF">2021-05-03T17:04:13Z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0x010100C3CE132C9F3FFC4AA7DCA96D58669B8F</vt:lpwstr>
  </property>
</Properties>
</file>