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74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4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38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87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94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60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651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400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0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27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71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7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7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02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5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97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3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DFB536D-B10A-4AED-993F-11428D2AECCA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C16274B-A647-464F-B26E-88D971BAA9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1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url=https%3A%2F%2Fwww.telegraph.co.uk%2Fnews%2F2020%2F06%2F11%2Fblack-lives-matter-protest-baden-powell-statue-poole-scouts-founder%2F&amp;psig=AOvVaw0Efnk61yZhz9R7ysxNcZmt&amp;ust=1592061159946000&amp;source=images&amp;cd=vfe&amp;ved=0CAIQjRxqFwoTCNjdypHI_OkCFQAAAAAdAAAAABA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954" y="1136469"/>
            <a:ext cx="10659292" cy="1254034"/>
          </a:xfrm>
        </p:spPr>
        <p:txBody>
          <a:bodyPr/>
          <a:lstStyle/>
          <a:p>
            <a:r>
              <a:rPr lang="en-GB" dirty="0" smtClean="0"/>
              <a:t>Welcome to 4G and 4S Quiz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1" y="2573384"/>
            <a:ext cx="9718766" cy="1201782"/>
          </a:xfrm>
        </p:spPr>
        <p:txBody>
          <a:bodyPr>
            <a:normAutofit fontScale="92500"/>
          </a:bodyPr>
          <a:lstStyle/>
          <a:p>
            <a:r>
              <a:rPr lang="en-GB" sz="2800" b="1" dirty="0" smtClean="0">
                <a:solidFill>
                  <a:schemeClr val="tx1"/>
                </a:solidFill>
              </a:rPr>
              <a:t>Read the questions and write down the answers to</a:t>
            </a:r>
          </a:p>
          <a:p>
            <a:r>
              <a:rPr lang="en-GB" sz="2800" b="1" dirty="0" smtClean="0">
                <a:solidFill>
                  <a:schemeClr val="tx1"/>
                </a:solidFill>
              </a:rPr>
              <a:t> e mail back to Mrs Greenhough and Mr Scholes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99" y="3775166"/>
            <a:ext cx="2530614" cy="2450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91" y="3684505"/>
            <a:ext cx="4672095" cy="26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300446"/>
            <a:ext cx="103980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Question </a:t>
            </a:r>
            <a:r>
              <a:rPr lang="en-GB" sz="3600" dirty="0" smtClean="0"/>
              <a:t>9.</a:t>
            </a:r>
          </a:p>
          <a:p>
            <a:r>
              <a:rPr lang="en-GB" sz="3600" dirty="0" smtClean="0"/>
              <a:t>Do you remember the story about this giant in the picture</a:t>
            </a:r>
          </a:p>
          <a:p>
            <a:endParaRPr lang="en-GB" sz="3600" dirty="0"/>
          </a:p>
          <a:p>
            <a:endParaRPr lang="en-GB" sz="3600" dirty="0" smtClean="0"/>
          </a:p>
          <a:p>
            <a:r>
              <a:rPr lang="en-GB" sz="3600" dirty="0" smtClean="0"/>
              <a:t>Who is he and who wrote</a:t>
            </a:r>
          </a:p>
          <a:p>
            <a:r>
              <a:rPr lang="en-GB" sz="3600" dirty="0"/>
              <a:t>t</a:t>
            </a:r>
            <a:r>
              <a:rPr lang="en-GB" sz="3600" dirty="0" smtClean="0"/>
              <a:t>he story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64" y="2103120"/>
            <a:ext cx="2965857" cy="4754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025" y="3693473"/>
            <a:ext cx="358165" cy="57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24" y="1420371"/>
            <a:ext cx="342549" cy="552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21" y="3126172"/>
            <a:ext cx="1680589" cy="270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330" y="261257"/>
            <a:ext cx="1103811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Question </a:t>
            </a:r>
            <a:r>
              <a:rPr lang="en-GB" sz="3600" dirty="0" smtClean="0"/>
              <a:t>10.</a:t>
            </a:r>
          </a:p>
          <a:p>
            <a:r>
              <a:rPr lang="en-GB" sz="2800" dirty="0" smtClean="0"/>
              <a:t>This man in the picture is Prince Philip,  the husband of The Queen. He has been on the television </a:t>
            </a:r>
          </a:p>
          <a:p>
            <a:r>
              <a:rPr lang="en-GB" sz="2800" dirty="0" smtClean="0"/>
              <a:t>and in the newspapers this week for a special reason. </a:t>
            </a:r>
          </a:p>
          <a:p>
            <a:r>
              <a:rPr lang="en-GB" sz="2800" dirty="0" smtClean="0"/>
              <a:t>What is that reason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29" y="2382556"/>
            <a:ext cx="2144520" cy="3456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15" y="3123855"/>
            <a:ext cx="3779520" cy="314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2" y="2077774"/>
            <a:ext cx="378188" cy="6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0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19113"/>
            <a:ext cx="10633166" cy="1998993"/>
          </a:xfrm>
        </p:spPr>
        <p:txBody>
          <a:bodyPr/>
          <a:lstStyle/>
          <a:p>
            <a:r>
              <a:rPr lang="en-GB" sz="5400" dirty="0" smtClean="0"/>
              <a:t>   </a:t>
            </a:r>
            <a:r>
              <a:rPr lang="en-GB" dirty="0" smtClean="0">
                <a:solidFill>
                  <a:schemeClr val="tx1"/>
                </a:solidFill>
              </a:rPr>
              <a:t>Question 1.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This statue amongst others has been in the news lately. It sits in a place called Poole in Dorset. Who is this a statue of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8" y="3192916"/>
            <a:ext cx="2122488" cy="3416300"/>
          </a:xfrm>
        </p:spPr>
      </p:pic>
      <p:pic>
        <p:nvPicPr>
          <p:cNvPr id="1026" name="Picture 2" descr="Black Lives Matter protest: Security to guard statue of Scouts ..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83" y="2919127"/>
            <a:ext cx="5896885" cy="32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110" y="1683536"/>
            <a:ext cx="435833" cy="70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143" y="522514"/>
            <a:ext cx="108029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Question 2.</a:t>
            </a:r>
          </a:p>
          <a:p>
            <a:r>
              <a:rPr lang="en-GB" sz="3600" dirty="0" smtClean="0"/>
              <a:t>Have a look at the picture of the man below. He has been in the news quite a lot lately. Who is he and where does he live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98" y="2153798"/>
            <a:ext cx="435833" cy="701563"/>
          </a:xfrm>
          <a:prstGeom prst="rect">
            <a:avLst/>
          </a:prstGeom>
        </p:spPr>
      </p:pic>
      <p:pic>
        <p:nvPicPr>
          <p:cNvPr id="2050" name="Picture 2" descr="https://www.washingtonpost.com/resizer/OyxrJ7SBwwPSG_PjGdSAkxCVK64=/1484x0/arc-anglerfish-washpost-prod-washpost.s3.amazonaws.com/public/X7Q7L6FNQEI6TFARUYEPTUGC2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17" y="3107837"/>
            <a:ext cx="4741817" cy="315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14" y="3030971"/>
            <a:ext cx="212248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85" y="3083288"/>
            <a:ext cx="2122488" cy="3416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389" y="561704"/>
            <a:ext cx="111948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Question </a:t>
            </a:r>
            <a:r>
              <a:rPr lang="en-GB" sz="3600" dirty="0" smtClean="0"/>
              <a:t>3.</a:t>
            </a:r>
          </a:p>
          <a:p>
            <a:r>
              <a:rPr lang="en-GB" sz="3600" dirty="0" smtClean="0"/>
              <a:t>It is really important we wash our hands 6 times a day. How long should we take to wash them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17" y="2213338"/>
            <a:ext cx="7620000" cy="428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272" y="1715191"/>
            <a:ext cx="435833" cy="70156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85" y="3235688"/>
            <a:ext cx="212248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691" y="483326"/>
            <a:ext cx="115214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Question 4</a:t>
            </a:r>
            <a:r>
              <a:rPr lang="en-GB" sz="3600" dirty="0" smtClean="0"/>
              <a:t>.</a:t>
            </a:r>
          </a:p>
          <a:p>
            <a:r>
              <a:rPr lang="en-GB" sz="2400" dirty="0" err="1" smtClean="0"/>
              <a:t>Hamako</a:t>
            </a:r>
            <a:r>
              <a:rPr lang="en-GB" sz="2400" dirty="0" smtClean="0"/>
              <a:t> </a:t>
            </a:r>
            <a:r>
              <a:rPr lang="en-GB" sz="2400" dirty="0"/>
              <a:t>Mori, known as the 'Gamer Grandma', is now officially recognised as the oldest gaming YouTuber in the world. "It looked so much fun, and I thought it's not fair if only children played it." </a:t>
            </a:r>
            <a:r>
              <a:rPr lang="en-GB" sz="2400" dirty="0" err="1"/>
              <a:t>Hamako</a:t>
            </a:r>
            <a:r>
              <a:rPr lang="en-GB" sz="2400" dirty="0"/>
              <a:t> </a:t>
            </a:r>
            <a:r>
              <a:rPr lang="en-GB" sz="2400" dirty="0" smtClean="0"/>
              <a:t>said.</a:t>
            </a:r>
            <a:endParaRPr lang="en-GB" sz="2400" dirty="0"/>
          </a:p>
          <a:p>
            <a:r>
              <a:rPr lang="en-GB" sz="2800" dirty="0" smtClean="0"/>
              <a:t>How old is the oldest gamer and where does she live</a:t>
            </a:r>
          </a:p>
          <a:p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" y="3222537"/>
            <a:ext cx="5839097" cy="3284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80" y="1931308"/>
            <a:ext cx="455090" cy="733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74" y="3222537"/>
            <a:ext cx="2144520" cy="34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0" y="352697"/>
            <a:ext cx="10672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Question 5 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59" y="3566835"/>
            <a:ext cx="5715000" cy="321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8823" y="999028"/>
            <a:ext cx="109989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  <a:latin typeface="ReithSans"/>
              </a:rPr>
              <a:t> What </a:t>
            </a:r>
            <a:r>
              <a:rPr lang="en-GB" sz="2800" dirty="0">
                <a:solidFill>
                  <a:srgbClr val="000000"/>
                </a:solidFill>
                <a:latin typeface="ReithSans"/>
              </a:rPr>
              <a:t>happens after we throw it away is causing a big problem for our planet.</a:t>
            </a:r>
          </a:p>
          <a:p>
            <a:r>
              <a:rPr lang="en-GB" sz="2800" dirty="0">
                <a:solidFill>
                  <a:srgbClr val="000000"/>
                </a:solidFill>
                <a:latin typeface="ReithSans"/>
              </a:rPr>
              <a:t>It's thought more than five trillion pieces of plastic are in the world's oceans and it can take years for it to break down</a:t>
            </a:r>
            <a:r>
              <a:rPr lang="en-GB" sz="2800" dirty="0" smtClean="0">
                <a:solidFill>
                  <a:srgbClr val="000000"/>
                </a:solidFill>
                <a:latin typeface="ReithSans"/>
              </a:rPr>
              <a:t>.</a:t>
            </a:r>
          </a:p>
          <a:p>
            <a:r>
              <a:rPr lang="en-GB" sz="3600" b="1" dirty="0"/>
              <a:t>What is plastic?</a:t>
            </a:r>
            <a:endParaRPr lang="en-GB" sz="3600" dirty="0"/>
          </a:p>
          <a:p>
            <a:endParaRPr lang="en-GB" sz="2800" b="0" i="0" u="none" strike="noStrike" dirty="0">
              <a:solidFill>
                <a:srgbClr val="000000"/>
              </a:solidFill>
              <a:effectLst/>
              <a:latin typeface="Reith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68" y="3445114"/>
            <a:ext cx="2144520" cy="34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0" y="496389"/>
            <a:ext cx="102543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Question 6</a:t>
            </a:r>
            <a:r>
              <a:rPr lang="en-GB" sz="3600" dirty="0" smtClean="0"/>
              <a:t>.</a:t>
            </a:r>
          </a:p>
          <a:p>
            <a:r>
              <a:rPr lang="en-GB" sz="2400" b="1" dirty="0"/>
              <a:t>Apollo 11</a:t>
            </a:r>
            <a:r>
              <a:rPr lang="en-GB" sz="2400" dirty="0"/>
              <a:t> was the spaceflight that first landed humans on the </a:t>
            </a:r>
            <a:r>
              <a:rPr lang="en-GB" sz="2400" dirty="0" smtClean="0"/>
              <a:t>Moon. It was called the Apollo </a:t>
            </a:r>
            <a:r>
              <a:rPr lang="en-GB" sz="2400" dirty="0"/>
              <a:t>Lunar Module </a:t>
            </a:r>
            <a:r>
              <a:rPr lang="en-GB" sz="2400" dirty="0" smtClean="0"/>
              <a:t>Eagle.</a:t>
            </a:r>
          </a:p>
          <a:p>
            <a:r>
              <a:rPr lang="en-GB" sz="3600" dirty="0" smtClean="0"/>
              <a:t>What were the names of these 3 men that landed on the Moon and what year did they land there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05" y="3585402"/>
            <a:ext cx="4106091" cy="3088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23" y="3401459"/>
            <a:ext cx="2144520" cy="3456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29" y="2787402"/>
            <a:ext cx="380976" cy="61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2594" y="653143"/>
            <a:ext cx="1051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Question 7</a:t>
            </a:r>
            <a:r>
              <a:rPr lang="en-GB" sz="3600" dirty="0" smtClean="0"/>
              <a:t>.</a:t>
            </a:r>
          </a:p>
          <a:p>
            <a:r>
              <a:rPr lang="en-GB" sz="2400" dirty="0" smtClean="0"/>
              <a:t>This is a place in Italy called Pompeii. The Romans lived here around 2,700 year ago until the something happened.</a:t>
            </a:r>
          </a:p>
          <a:p>
            <a:r>
              <a:rPr lang="en-GB" sz="3600" dirty="0" smtClean="0"/>
              <a:t>What happened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3220647"/>
            <a:ext cx="5055326" cy="3500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68" y="3445114"/>
            <a:ext cx="2144520" cy="3456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076" y="3695730"/>
            <a:ext cx="107821" cy="17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16" y="2051223"/>
            <a:ext cx="237233" cy="3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268" y="457200"/>
            <a:ext cx="112340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Question </a:t>
            </a:r>
            <a:r>
              <a:rPr lang="en-GB" sz="3600" dirty="0" smtClean="0"/>
              <a:t>8.</a:t>
            </a:r>
          </a:p>
          <a:p>
            <a:r>
              <a:rPr lang="en-GB" sz="2800" dirty="0" smtClean="0"/>
              <a:t>This is a very famous  Ancient Egyptian Pharaoh</a:t>
            </a:r>
          </a:p>
          <a:p>
            <a:r>
              <a:rPr lang="en-GB" sz="2800" dirty="0" smtClean="0"/>
              <a:t>Found in a tomb in the Valley of The Kings where he had been for over 3,500 years</a:t>
            </a:r>
            <a:r>
              <a:rPr lang="en-GB" sz="3600" dirty="0" smtClean="0"/>
              <a:t>. 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                            Who is he</a:t>
            </a:r>
          </a:p>
          <a:p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59" y="3148151"/>
            <a:ext cx="2214396" cy="33963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52" y="2347834"/>
            <a:ext cx="407386" cy="65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85" y="3357626"/>
            <a:ext cx="2144520" cy="34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113</TotalTime>
  <Words>361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ReithSans</vt:lpstr>
      <vt:lpstr>Wingdings 3</vt:lpstr>
      <vt:lpstr>Ion Boardroom</vt:lpstr>
      <vt:lpstr>Welcome to 4G and 4S Quiz</vt:lpstr>
      <vt:lpstr>   Question 1. This statue amongst others has been in the news lately. It sits in a place called Poole in Dorset. Who is this a statue of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4G and 4S Quiz</dc:title>
  <dc:creator>Elaine Greenhough</dc:creator>
  <cp:lastModifiedBy>Elaine Greenhough</cp:lastModifiedBy>
  <cp:revision>10</cp:revision>
  <dcterms:created xsi:type="dcterms:W3CDTF">2020-06-12T15:01:55Z</dcterms:created>
  <dcterms:modified xsi:type="dcterms:W3CDTF">2020-06-12T16:55:54Z</dcterms:modified>
</cp:coreProperties>
</file>