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15113000"/>
  <p:notesSz cx="6858000" cy="9144000"/>
  <p:embeddedFontLst>
    <p:embeddedFont>
      <p:font typeface="Signika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0" roundtripDataSignature="AMtx7mjdYjDTcc7EZWrK11PDXV6CZE3Z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ignik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0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6.png"/><Relationship Id="rId22" Type="http://schemas.openxmlformats.org/officeDocument/2006/relationships/image" Target="../media/image23.png"/><Relationship Id="rId21" Type="http://schemas.openxmlformats.org/officeDocument/2006/relationships/image" Target="../media/image19.png"/><Relationship Id="rId24" Type="http://schemas.openxmlformats.org/officeDocument/2006/relationships/image" Target="../media/image20.png"/><Relationship Id="rId23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26" Type="http://schemas.openxmlformats.org/officeDocument/2006/relationships/image" Target="../media/image30.png"/><Relationship Id="rId25" Type="http://schemas.openxmlformats.org/officeDocument/2006/relationships/image" Target="../media/image29.png"/><Relationship Id="rId28" Type="http://schemas.openxmlformats.org/officeDocument/2006/relationships/image" Target="../media/image34.png"/><Relationship Id="rId27" Type="http://schemas.openxmlformats.org/officeDocument/2006/relationships/image" Target="../media/image24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1" Type="http://schemas.openxmlformats.org/officeDocument/2006/relationships/image" Target="../media/image17.png"/><Relationship Id="rId10" Type="http://schemas.openxmlformats.org/officeDocument/2006/relationships/image" Target="../media/image10.png"/><Relationship Id="rId13" Type="http://schemas.openxmlformats.org/officeDocument/2006/relationships/image" Target="../media/image5.png"/><Relationship Id="rId12" Type="http://schemas.openxmlformats.org/officeDocument/2006/relationships/image" Target="../media/image9.png"/><Relationship Id="rId15" Type="http://schemas.openxmlformats.org/officeDocument/2006/relationships/image" Target="../media/image13.png"/><Relationship Id="rId14" Type="http://schemas.openxmlformats.org/officeDocument/2006/relationships/image" Target="../media/image6.png"/><Relationship Id="rId17" Type="http://schemas.openxmlformats.org/officeDocument/2006/relationships/image" Target="../media/image16.png"/><Relationship Id="rId16" Type="http://schemas.openxmlformats.org/officeDocument/2006/relationships/image" Target="../media/image3.png"/><Relationship Id="rId19" Type="http://schemas.openxmlformats.org/officeDocument/2006/relationships/image" Target="../media/image22.png"/><Relationship Id="rId18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22" Type="http://schemas.openxmlformats.org/officeDocument/2006/relationships/image" Target="../media/image20.png"/><Relationship Id="rId21" Type="http://schemas.openxmlformats.org/officeDocument/2006/relationships/image" Target="../media/image36.png"/><Relationship Id="rId24" Type="http://schemas.openxmlformats.org/officeDocument/2006/relationships/image" Target="../media/image30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26" Type="http://schemas.openxmlformats.org/officeDocument/2006/relationships/image" Target="../media/image34.png"/><Relationship Id="rId25" Type="http://schemas.openxmlformats.org/officeDocument/2006/relationships/image" Target="../media/image24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3" Type="http://schemas.openxmlformats.org/officeDocument/2006/relationships/image" Target="../media/image15.png"/><Relationship Id="rId12" Type="http://schemas.openxmlformats.org/officeDocument/2006/relationships/image" Target="../media/image9.png"/><Relationship Id="rId15" Type="http://schemas.openxmlformats.org/officeDocument/2006/relationships/image" Target="../media/image53.png"/><Relationship Id="rId14" Type="http://schemas.openxmlformats.org/officeDocument/2006/relationships/image" Target="../media/image13.png"/><Relationship Id="rId17" Type="http://schemas.openxmlformats.org/officeDocument/2006/relationships/image" Target="../media/image16.png"/><Relationship Id="rId16" Type="http://schemas.openxmlformats.org/officeDocument/2006/relationships/image" Target="../media/image3.png"/><Relationship Id="rId19" Type="http://schemas.openxmlformats.org/officeDocument/2006/relationships/image" Target="../media/image44.png"/><Relationship Id="rId18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22" Type="http://schemas.openxmlformats.org/officeDocument/2006/relationships/image" Target="../media/image36.png"/><Relationship Id="rId21" Type="http://schemas.openxmlformats.org/officeDocument/2006/relationships/image" Target="../media/image22.png"/><Relationship Id="rId24" Type="http://schemas.openxmlformats.org/officeDocument/2006/relationships/image" Target="../media/image29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Relationship Id="rId26" Type="http://schemas.openxmlformats.org/officeDocument/2006/relationships/image" Target="../media/image24.png"/><Relationship Id="rId25" Type="http://schemas.openxmlformats.org/officeDocument/2006/relationships/image" Target="../media/image30.png"/><Relationship Id="rId27" Type="http://schemas.openxmlformats.org/officeDocument/2006/relationships/image" Target="../media/image34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52.png"/><Relationship Id="rId11" Type="http://schemas.openxmlformats.org/officeDocument/2006/relationships/image" Target="../media/image39.png"/><Relationship Id="rId10" Type="http://schemas.openxmlformats.org/officeDocument/2006/relationships/image" Target="../media/image51.png"/><Relationship Id="rId13" Type="http://schemas.openxmlformats.org/officeDocument/2006/relationships/image" Target="../media/image55.png"/><Relationship Id="rId12" Type="http://schemas.openxmlformats.org/officeDocument/2006/relationships/image" Target="../media/image9.png"/><Relationship Id="rId15" Type="http://schemas.openxmlformats.org/officeDocument/2006/relationships/image" Target="../media/image13.png"/><Relationship Id="rId14" Type="http://schemas.openxmlformats.org/officeDocument/2006/relationships/image" Target="../media/image6.png"/><Relationship Id="rId17" Type="http://schemas.openxmlformats.org/officeDocument/2006/relationships/image" Target="../media/image3.png"/><Relationship Id="rId16" Type="http://schemas.openxmlformats.org/officeDocument/2006/relationships/image" Target="../media/image15.png"/><Relationship Id="rId19" Type="http://schemas.openxmlformats.org/officeDocument/2006/relationships/image" Target="../media/image21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5119347" cy="10691803"/>
          </a:xfrm>
          <a:custGeom>
            <a:rect b="b" l="l" r="r" t="t"/>
            <a:pathLst>
              <a:path extrusionOk="0" h="10691803" w="15119347">
                <a:moveTo>
                  <a:pt x="0" y="0"/>
                </a:moveTo>
                <a:lnTo>
                  <a:pt x="15119347" y="0"/>
                </a:lnTo>
                <a:lnTo>
                  <a:pt x="15119347" y="10691803"/>
                </a:lnTo>
                <a:lnTo>
                  <a:pt x="0" y="1069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0" y="0"/>
            <a:ext cx="15119347" cy="10691803"/>
          </a:xfrm>
          <a:custGeom>
            <a:rect b="b" l="l" r="r" t="t"/>
            <a:pathLst>
              <a:path extrusionOk="0" h="10691803" w="15119347">
                <a:moveTo>
                  <a:pt x="0" y="0"/>
                </a:moveTo>
                <a:lnTo>
                  <a:pt x="15119347" y="0"/>
                </a:lnTo>
                <a:lnTo>
                  <a:pt x="15119347" y="10691803"/>
                </a:lnTo>
                <a:lnTo>
                  <a:pt x="0" y="1069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285704" y="3425752"/>
            <a:ext cx="1392003" cy="1323604"/>
          </a:xfrm>
          <a:custGeom>
            <a:rect b="b" l="l" r="r" t="t"/>
            <a:pathLst>
              <a:path extrusionOk="0" h="1323604" w="1392003">
                <a:moveTo>
                  <a:pt x="0" y="0"/>
                </a:moveTo>
                <a:lnTo>
                  <a:pt x="1392002" y="0"/>
                </a:lnTo>
                <a:lnTo>
                  <a:pt x="1392002" y="1323604"/>
                </a:lnTo>
                <a:lnTo>
                  <a:pt x="0" y="132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2721797" y="7937516"/>
            <a:ext cx="1704299" cy="785098"/>
          </a:xfrm>
          <a:custGeom>
            <a:rect b="b" l="l" r="r" t="t"/>
            <a:pathLst>
              <a:path extrusionOk="0" h="785098" w="1704299">
                <a:moveTo>
                  <a:pt x="0" y="0"/>
                </a:moveTo>
                <a:lnTo>
                  <a:pt x="1704299" y="0"/>
                </a:lnTo>
                <a:lnTo>
                  <a:pt x="1704299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2754497" y="8956500"/>
            <a:ext cx="1638900" cy="985199"/>
          </a:xfrm>
          <a:custGeom>
            <a:rect b="b" l="l" r="r" t="t"/>
            <a:pathLst>
              <a:path extrusionOk="0" h="985199" w="1638900">
                <a:moveTo>
                  <a:pt x="0" y="0"/>
                </a:moveTo>
                <a:lnTo>
                  <a:pt x="1638900" y="0"/>
                </a:lnTo>
                <a:lnTo>
                  <a:pt x="1638900" y="985200"/>
                </a:lnTo>
                <a:lnTo>
                  <a:pt x="0" y="98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2825753" y="6886080"/>
            <a:ext cx="1521904" cy="879596"/>
          </a:xfrm>
          <a:custGeom>
            <a:rect b="b" l="l" r="r" t="t"/>
            <a:pathLst>
              <a:path extrusionOk="0" h="879596" w="1521904">
                <a:moveTo>
                  <a:pt x="0" y="0"/>
                </a:moveTo>
                <a:lnTo>
                  <a:pt x="1521905" y="0"/>
                </a:lnTo>
                <a:lnTo>
                  <a:pt x="1521905" y="879595"/>
                </a:lnTo>
                <a:lnTo>
                  <a:pt x="0" y="879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2890704" y="5961002"/>
            <a:ext cx="1392003" cy="584997"/>
          </a:xfrm>
          <a:custGeom>
            <a:rect b="b" l="l" r="r" t="t"/>
            <a:pathLst>
              <a:path extrusionOk="0" h="584997" w="1392003">
                <a:moveTo>
                  <a:pt x="0" y="0"/>
                </a:moveTo>
                <a:lnTo>
                  <a:pt x="1392003" y="0"/>
                </a:lnTo>
                <a:lnTo>
                  <a:pt x="1392003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2703747" y="4889849"/>
            <a:ext cx="1765897" cy="912104"/>
          </a:xfrm>
          <a:custGeom>
            <a:rect b="b" l="l" r="r" t="t"/>
            <a:pathLst>
              <a:path extrusionOk="0" h="912104" w="1765897">
                <a:moveTo>
                  <a:pt x="0" y="0"/>
                </a:moveTo>
                <a:lnTo>
                  <a:pt x="1765897" y="0"/>
                </a:lnTo>
                <a:lnTo>
                  <a:pt x="1765897" y="912105"/>
                </a:lnTo>
                <a:lnTo>
                  <a:pt x="0" y="912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4679375" y="4938646"/>
            <a:ext cx="1638900" cy="785098"/>
          </a:xfrm>
          <a:custGeom>
            <a:rect b="b" l="l" r="r" t="t"/>
            <a:pathLst>
              <a:path extrusionOk="0" h="785098" w="1638900">
                <a:moveTo>
                  <a:pt x="0" y="0"/>
                </a:moveTo>
                <a:lnTo>
                  <a:pt x="1638900" y="0"/>
                </a:lnTo>
                <a:lnTo>
                  <a:pt x="1638900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4781826" y="9056551"/>
            <a:ext cx="1586398" cy="785098"/>
          </a:xfrm>
          <a:custGeom>
            <a:rect b="b" l="l" r="r" t="t"/>
            <a:pathLst>
              <a:path extrusionOk="0" h="785098" w="1586398">
                <a:moveTo>
                  <a:pt x="0" y="0"/>
                </a:moveTo>
                <a:lnTo>
                  <a:pt x="1586398" y="0"/>
                </a:lnTo>
                <a:lnTo>
                  <a:pt x="1586398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4802829" y="5961002"/>
            <a:ext cx="1392003" cy="584997"/>
          </a:xfrm>
          <a:custGeom>
            <a:rect b="b" l="l" r="r" t="t"/>
            <a:pathLst>
              <a:path extrusionOk="0" h="584997" w="1392003">
                <a:moveTo>
                  <a:pt x="0" y="0"/>
                </a:moveTo>
                <a:lnTo>
                  <a:pt x="1392002" y="0"/>
                </a:lnTo>
                <a:lnTo>
                  <a:pt x="1392002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4583173" y="6769779"/>
            <a:ext cx="1831296" cy="2016338"/>
          </a:xfrm>
          <a:custGeom>
            <a:rect b="b" l="l" r="r" t="t"/>
            <a:pathLst>
              <a:path extrusionOk="0" h="2016338" w="1831296">
                <a:moveTo>
                  <a:pt x="0" y="0"/>
                </a:moveTo>
                <a:lnTo>
                  <a:pt x="1831295" y="0"/>
                </a:lnTo>
                <a:lnTo>
                  <a:pt x="1831295" y="2016338"/>
                </a:lnTo>
                <a:lnTo>
                  <a:pt x="0" y="2016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6571555" y="8137617"/>
            <a:ext cx="1704299" cy="384896"/>
          </a:xfrm>
          <a:custGeom>
            <a:rect b="b" l="l" r="r" t="t"/>
            <a:pathLst>
              <a:path extrusionOk="0" h="384896" w="1704299">
                <a:moveTo>
                  <a:pt x="0" y="0"/>
                </a:moveTo>
                <a:lnTo>
                  <a:pt x="1704298" y="0"/>
                </a:lnTo>
                <a:lnTo>
                  <a:pt x="1704298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6689303" y="5138747"/>
            <a:ext cx="1468803" cy="384896"/>
          </a:xfrm>
          <a:custGeom>
            <a:rect b="b" l="l" r="r" t="t"/>
            <a:pathLst>
              <a:path extrusionOk="0" h="384896" w="1468803">
                <a:moveTo>
                  <a:pt x="0" y="0"/>
                </a:moveTo>
                <a:lnTo>
                  <a:pt x="1468802" y="0"/>
                </a:lnTo>
                <a:lnTo>
                  <a:pt x="1468802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6689303" y="7133425"/>
            <a:ext cx="1468803" cy="384896"/>
          </a:xfrm>
          <a:custGeom>
            <a:rect b="b" l="l" r="r" t="t"/>
            <a:pathLst>
              <a:path extrusionOk="0" h="384896" w="1468803">
                <a:moveTo>
                  <a:pt x="0" y="0"/>
                </a:moveTo>
                <a:lnTo>
                  <a:pt x="1468802" y="0"/>
                </a:lnTo>
                <a:lnTo>
                  <a:pt x="1468802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6689303" y="9256652"/>
            <a:ext cx="1468803" cy="384896"/>
          </a:xfrm>
          <a:custGeom>
            <a:rect b="b" l="l" r="r" t="t"/>
            <a:pathLst>
              <a:path extrusionOk="0" h="384896" w="1468803">
                <a:moveTo>
                  <a:pt x="0" y="0"/>
                </a:moveTo>
                <a:lnTo>
                  <a:pt x="1468802" y="0"/>
                </a:lnTo>
                <a:lnTo>
                  <a:pt x="1468802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>
            <a:off x="6714954" y="5961002"/>
            <a:ext cx="1392003" cy="584997"/>
          </a:xfrm>
          <a:custGeom>
            <a:rect b="b" l="l" r="r" t="t"/>
            <a:pathLst>
              <a:path extrusionOk="0" h="584997" w="1392003">
                <a:moveTo>
                  <a:pt x="0" y="0"/>
                </a:moveTo>
                <a:lnTo>
                  <a:pt x="1392002" y="0"/>
                </a:lnTo>
                <a:lnTo>
                  <a:pt x="1392002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"/>
          <p:cNvSpPr/>
          <p:nvPr/>
        </p:nvSpPr>
        <p:spPr>
          <a:xfrm>
            <a:off x="8678970" y="4938646"/>
            <a:ext cx="1468803" cy="785098"/>
          </a:xfrm>
          <a:custGeom>
            <a:rect b="b" l="l" r="r" t="t"/>
            <a:pathLst>
              <a:path extrusionOk="0" h="785098" w="1468803">
                <a:moveTo>
                  <a:pt x="0" y="0"/>
                </a:moveTo>
                <a:lnTo>
                  <a:pt x="1468803" y="0"/>
                </a:lnTo>
                <a:lnTo>
                  <a:pt x="1468803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"/>
          <p:cNvSpPr/>
          <p:nvPr/>
        </p:nvSpPr>
        <p:spPr>
          <a:xfrm>
            <a:off x="8497729" y="6869821"/>
            <a:ext cx="1831305" cy="1916287"/>
          </a:xfrm>
          <a:custGeom>
            <a:rect b="b" l="l" r="r" t="t"/>
            <a:pathLst>
              <a:path extrusionOk="0" h="1916287" w="1831305">
                <a:moveTo>
                  <a:pt x="0" y="0"/>
                </a:moveTo>
                <a:lnTo>
                  <a:pt x="1831305" y="0"/>
                </a:lnTo>
                <a:lnTo>
                  <a:pt x="1831305" y="1916287"/>
                </a:lnTo>
                <a:lnTo>
                  <a:pt x="0" y="1916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"/>
          <p:cNvSpPr/>
          <p:nvPr/>
        </p:nvSpPr>
        <p:spPr>
          <a:xfrm>
            <a:off x="8678970" y="9056551"/>
            <a:ext cx="1468803" cy="785098"/>
          </a:xfrm>
          <a:custGeom>
            <a:rect b="b" l="l" r="r" t="t"/>
            <a:pathLst>
              <a:path extrusionOk="0" h="785098" w="1468803">
                <a:moveTo>
                  <a:pt x="0" y="0"/>
                </a:moveTo>
                <a:lnTo>
                  <a:pt x="1468803" y="0"/>
                </a:lnTo>
                <a:lnTo>
                  <a:pt x="1468803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"/>
          <p:cNvSpPr/>
          <p:nvPr/>
        </p:nvSpPr>
        <p:spPr>
          <a:xfrm>
            <a:off x="8717375" y="5860952"/>
            <a:ext cx="1392003" cy="785098"/>
          </a:xfrm>
          <a:custGeom>
            <a:rect b="b" l="l" r="r" t="t"/>
            <a:pathLst>
              <a:path extrusionOk="0" h="785098" w="1392003">
                <a:moveTo>
                  <a:pt x="0" y="0"/>
                </a:moveTo>
                <a:lnTo>
                  <a:pt x="1392003" y="0"/>
                </a:lnTo>
                <a:lnTo>
                  <a:pt x="1392003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"/>
          <p:cNvSpPr/>
          <p:nvPr/>
        </p:nvSpPr>
        <p:spPr>
          <a:xfrm>
            <a:off x="10668648" y="7033374"/>
            <a:ext cx="1250404" cy="584997"/>
          </a:xfrm>
          <a:custGeom>
            <a:rect b="b" l="l" r="r" t="t"/>
            <a:pathLst>
              <a:path extrusionOk="0" h="584997" w="1250404">
                <a:moveTo>
                  <a:pt x="0" y="0"/>
                </a:moveTo>
                <a:lnTo>
                  <a:pt x="1250404" y="0"/>
                </a:lnTo>
                <a:lnTo>
                  <a:pt x="1250404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"/>
          <p:cNvSpPr/>
          <p:nvPr/>
        </p:nvSpPr>
        <p:spPr>
          <a:xfrm>
            <a:off x="10668648" y="9156602"/>
            <a:ext cx="1250404" cy="584997"/>
          </a:xfrm>
          <a:custGeom>
            <a:rect b="b" l="l" r="r" t="t"/>
            <a:pathLst>
              <a:path extrusionOk="0" h="584997" w="1250404">
                <a:moveTo>
                  <a:pt x="0" y="0"/>
                </a:moveTo>
                <a:lnTo>
                  <a:pt x="1250404" y="0"/>
                </a:lnTo>
                <a:lnTo>
                  <a:pt x="1250404" y="584996"/>
                </a:lnTo>
                <a:lnTo>
                  <a:pt x="0" y="58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"/>
          <p:cNvSpPr/>
          <p:nvPr/>
        </p:nvSpPr>
        <p:spPr>
          <a:xfrm>
            <a:off x="10605154" y="5797448"/>
            <a:ext cx="1377401" cy="912104"/>
          </a:xfrm>
          <a:custGeom>
            <a:rect b="b" l="l" r="r" t="t"/>
            <a:pathLst>
              <a:path extrusionOk="0" h="912104" w="1377401">
                <a:moveTo>
                  <a:pt x="0" y="0"/>
                </a:moveTo>
                <a:lnTo>
                  <a:pt x="1377401" y="0"/>
                </a:lnTo>
                <a:lnTo>
                  <a:pt x="1377401" y="912105"/>
                </a:lnTo>
                <a:lnTo>
                  <a:pt x="0" y="912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"/>
          <p:cNvSpPr/>
          <p:nvPr/>
        </p:nvSpPr>
        <p:spPr>
          <a:xfrm>
            <a:off x="10605154" y="4875152"/>
            <a:ext cx="1377401" cy="912104"/>
          </a:xfrm>
          <a:custGeom>
            <a:rect b="b" l="l" r="r" t="t"/>
            <a:pathLst>
              <a:path extrusionOk="0" h="912104" w="1377401">
                <a:moveTo>
                  <a:pt x="0" y="0"/>
                </a:moveTo>
                <a:lnTo>
                  <a:pt x="1377401" y="0"/>
                </a:lnTo>
                <a:lnTo>
                  <a:pt x="1377401" y="912105"/>
                </a:lnTo>
                <a:lnTo>
                  <a:pt x="0" y="912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"/>
          <p:cNvSpPr/>
          <p:nvPr/>
        </p:nvSpPr>
        <p:spPr>
          <a:xfrm>
            <a:off x="10528954" y="7974073"/>
            <a:ext cx="1518999" cy="712003"/>
          </a:xfrm>
          <a:custGeom>
            <a:rect b="b" l="l" r="r" t="t"/>
            <a:pathLst>
              <a:path extrusionOk="0" h="712003" w="1518999">
                <a:moveTo>
                  <a:pt x="0" y="0"/>
                </a:moveTo>
                <a:lnTo>
                  <a:pt x="1518999" y="0"/>
                </a:lnTo>
                <a:lnTo>
                  <a:pt x="1518999" y="712003"/>
                </a:lnTo>
                <a:lnTo>
                  <a:pt x="0" y="7120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"/>
          <p:cNvSpPr/>
          <p:nvPr/>
        </p:nvSpPr>
        <p:spPr>
          <a:xfrm>
            <a:off x="12439936" y="3425742"/>
            <a:ext cx="1991839" cy="1858185"/>
          </a:xfrm>
          <a:custGeom>
            <a:rect b="b" l="l" r="r" t="t"/>
            <a:pathLst>
              <a:path extrusionOk="0" h="1858185" w="1991839">
                <a:moveTo>
                  <a:pt x="0" y="0"/>
                </a:moveTo>
                <a:lnTo>
                  <a:pt x="1991839" y="0"/>
                </a:lnTo>
                <a:lnTo>
                  <a:pt x="1991839" y="1858185"/>
                </a:lnTo>
                <a:lnTo>
                  <a:pt x="0" y="1858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"/>
          <p:cNvSpPr/>
          <p:nvPr/>
        </p:nvSpPr>
        <p:spPr>
          <a:xfrm>
            <a:off x="12751527" y="8680847"/>
            <a:ext cx="1250404" cy="970798"/>
          </a:xfrm>
          <a:custGeom>
            <a:rect b="b" l="l" r="r" t="t"/>
            <a:pathLst>
              <a:path extrusionOk="0" h="970798" w="1250404">
                <a:moveTo>
                  <a:pt x="0" y="0"/>
                </a:moveTo>
                <a:lnTo>
                  <a:pt x="1250404" y="0"/>
                </a:lnTo>
                <a:lnTo>
                  <a:pt x="1250404" y="970797"/>
                </a:lnTo>
                <a:lnTo>
                  <a:pt x="0" y="970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"/>
          <p:cNvSpPr/>
          <p:nvPr/>
        </p:nvSpPr>
        <p:spPr>
          <a:xfrm>
            <a:off x="12780978" y="938946"/>
            <a:ext cx="1392003" cy="400202"/>
          </a:xfrm>
          <a:custGeom>
            <a:rect b="b" l="l" r="r" t="t"/>
            <a:pathLst>
              <a:path extrusionOk="0" h="400202" w="1392003">
                <a:moveTo>
                  <a:pt x="0" y="0"/>
                </a:moveTo>
                <a:lnTo>
                  <a:pt x="1392003" y="0"/>
                </a:lnTo>
                <a:lnTo>
                  <a:pt x="1392003" y="400202"/>
                </a:lnTo>
                <a:lnTo>
                  <a:pt x="0" y="400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"/>
          <p:cNvSpPr/>
          <p:nvPr/>
        </p:nvSpPr>
        <p:spPr>
          <a:xfrm>
            <a:off x="14066901" y="9841649"/>
            <a:ext cx="537601" cy="400202"/>
          </a:xfrm>
          <a:custGeom>
            <a:rect b="b" l="l" r="r" t="t"/>
            <a:pathLst>
              <a:path extrusionOk="0" h="400202" w="537601">
                <a:moveTo>
                  <a:pt x="0" y="0"/>
                </a:moveTo>
                <a:lnTo>
                  <a:pt x="537601" y="0"/>
                </a:lnTo>
                <a:lnTo>
                  <a:pt x="537601" y="400203"/>
                </a:lnTo>
                <a:lnTo>
                  <a:pt x="0" y="40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"/>
          <p:cNvSpPr/>
          <p:nvPr/>
        </p:nvSpPr>
        <p:spPr>
          <a:xfrm>
            <a:off x="12478336" y="4301955"/>
            <a:ext cx="1991839" cy="1858185"/>
          </a:xfrm>
          <a:custGeom>
            <a:rect b="b" l="l" r="r" t="t"/>
            <a:pathLst>
              <a:path extrusionOk="0" h="1858185" w="1991839">
                <a:moveTo>
                  <a:pt x="0" y="0"/>
                </a:moveTo>
                <a:lnTo>
                  <a:pt x="1991839" y="0"/>
                </a:lnTo>
                <a:lnTo>
                  <a:pt x="1991839" y="1858185"/>
                </a:lnTo>
                <a:lnTo>
                  <a:pt x="0" y="1858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"/>
          <p:cNvSpPr txBox="1"/>
          <p:nvPr/>
        </p:nvSpPr>
        <p:spPr>
          <a:xfrm>
            <a:off x="1371429" y="3516659"/>
            <a:ext cx="1184777" cy="1124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Spring Summer 2025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21/04/25, 12/05/25, 02/06/25, 23/06/25, 14/07/25, 04/08/25, 25/08/25, 15/09/25, 06/10/25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12864779" y="8767486"/>
            <a:ext cx="1078811" cy="732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Hot Pasta topped with Homemade Tomato Sauce &amp; </a:t>
            </a:r>
            <a:endParaRPr/>
          </a:p>
        </p:txBody>
      </p:sp>
      <p:sp>
        <p:nvSpPr>
          <p:cNvPr id="117" name="Google Shape;117;p1"/>
          <p:cNvSpPr txBox="1"/>
          <p:nvPr/>
        </p:nvSpPr>
        <p:spPr>
          <a:xfrm>
            <a:off x="13141500" y="9499006"/>
            <a:ext cx="479403" cy="184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Cheese</a:t>
            </a:r>
            <a:endParaRPr/>
          </a:p>
        </p:txBody>
      </p:sp>
      <p:sp>
        <p:nvSpPr>
          <p:cNvPr id="118" name="Google Shape;118;p1"/>
          <p:cNvSpPr txBox="1"/>
          <p:nvPr/>
        </p:nvSpPr>
        <p:spPr>
          <a:xfrm>
            <a:off x="3144317" y="5944048"/>
            <a:ext cx="902246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Picnic Style</a:t>
            </a:r>
            <a:endParaRPr/>
          </a:p>
        </p:txBody>
      </p:sp>
      <p:sp>
        <p:nvSpPr>
          <p:cNvPr id="119" name="Google Shape;119;p1"/>
          <p:cNvSpPr txBox="1"/>
          <p:nvPr/>
        </p:nvSpPr>
        <p:spPr>
          <a:xfrm>
            <a:off x="3099578" y="6157408"/>
            <a:ext cx="1034091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Sausage Roll Lunch</a:t>
            </a:r>
            <a:endParaRPr/>
          </a:p>
        </p:txBody>
      </p:sp>
      <p:sp>
        <p:nvSpPr>
          <p:cNvPr id="120" name="Google Shape;120;p1"/>
          <p:cNvSpPr txBox="1"/>
          <p:nvPr/>
        </p:nvSpPr>
        <p:spPr>
          <a:xfrm>
            <a:off x="3158395" y="7016429"/>
            <a:ext cx="914038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Pork, </a:t>
            </a:r>
            <a:endParaRPr/>
          </a:p>
        </p:txBody>
      </p:sp>
      <p:sp>
        <p:nvSpPr>
          <p:cNvPr id="121" name="Google Shape;121;p1"/>
          <p:cNvSpPr txBox="1"/>
          <p:nvPr/>
        </p:nvSpPr>
        <p:spPr>
          <a:xfrm>
            <a:off x="3070746" y="7229789"/>
            <a:ext cx="109321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New Potatoes and Gravy</a:t>
            </a:r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2938358" y="5221234"/>
            <a:ext cx="1323537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All Day Breakfast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2986602" y="9032967"/>
            <a:ext cx="1238117" cy="631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or Salmon Fingers </a:t>
            </a:r>
            <a:endParaRPr/>
          </a:p>
        </p:txBody>
      </p:sp>
      <p:sp>
        <p:nvSpPr>
          <p:cNvPr id="124" name="Google Shape;124;p1"/>
          <p:cNvSpPr txBox="1"/>
          <p:nvPr/>
        </p:nvSpPr>
        <p:spPr>
          <a:xfrm>
            <a:off x="3201753" y="9673047"/>
            <a:ext cx="759343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/>
          </a:p>
        </p:txBody>
      </p:sp>
      <p:sp>
        <p:nvSpPr>
          <p:cNvPr id="125" name="Google Shape;125;p1"/>
          <p:cNvSpPr txBox="1"/>
          <p:nvPr/>
        </p:nvSpPr>
        <p:spPr>
          <a:xfrm>
            <a:off x="2932319" y="8020612"/>
            <a:ext cx="1349654" cy="631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Tomato and Basil Chicken Pasta Bake </a:t>
            </a:r>
            <a:endParaRPr/>
          </a:p>
        </p:txBody>
      </p:sp>
      <p:sp>
        <p:nvSpPr>
          <p:cNvPr id="126" name="Google Shape;126;p1"/>
          <p:cNvSpPr txBox="1"/>
          <p:nvPr/>
        </p:nvSpPr>
        <p:spPr>
          <a:xfrm>
            <a:off x="4956667" y="8127292"/>
            <a:ext cx="1145905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Noodle </a:t>
            </a:r>
            <a:endParaRPr/>
          </a:p>
        </p:txBody>
      </p:sp>
      <p:sp>
        <p:nvSpPr>
          <p:cNvPr id="127" name="Google Shape;127;p1"/>
          <p:cNvSpPr txBox="1"/>
          <p:nvPr/>
        </p:nvSpPr>
        <p:spPr>
          <a:xfrm>
            <a:off x="5220500" y="8340652"/>
            <a:ext cx="567823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Stir Fry</a:t>
            </a:r>
            <a:endParaRPr/>
          </a:p>
        </p:txBody>
      </p:sp>
      <p:sp>
        <p:nvSpPr>
          <p:cNvPr id="128" name="Google Shape;128;p1"/>
          <p:cNvSpPr txBox="1"/>
          <p:nvPr/>
        </p:nvSpPr>
        <p:spPr>
          <a:xfrm>
            <a:off x="5056442" y="5944048"/>
            <a:ext cx="902246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Picnic Style</a:t>
            </a:r>
            <a:endParaRPr/>
          </a:p>
        </p:txBody>
      </p:sp>
      <p:sp>
        <p:nvSpPr>
          <p:cNvPr id="129" name="Google Shape;129;p1"/>
          <p:cNvSpPr txBox="1"/>
          <p:nvPr/>
        </p:nvSpPr>
        <p:spPr>
          <a:xfrm>
            <a:off x="4908242" y="6157408"/>
            <a:ext cx="1245194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Sausage </a:t>
            </a:r>
            <a:endParaRPr/>
          </a:p>
        </p:txBody>
      </p:sp>
      <p:sp>
        <p:nvSpPr>
          <p:cNvPr id="130" name="Google Shape;130;p1"/>
          <p:cNvSpPr txBox="1"/>
          <p:nvPr/>
        </p:nvSpPr>
        <p:spPr>
          <a:xfrm>
            <a:off x="5098113" y="6370768"/>
            <a:ext cx="817731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Roll Lunch</a:t>
            </a:r>
            <a:endParaRPr/>
          </a:p>
        </p:txBody>
      </p:sp>
      <p:sp>
        <p:nvSpPr>
          <p:cNvPr id="131" name="Google Shape;131;p1"/>
          <p:cNvSpPr txBox="1"/>
          <p:nvPr/>
        </p:nvSpPr>
        <p:spPr>
          <a:xfrm>
            <a:off x="4840357" y="5128431"/>
            <a:ext cx="1365599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Margherita Pizza Slice and Wedges</a:t>
            </a:r>
            <a:endParaRPr/>
          </a:p>
        </p:txBody>
      </p:sp>
      <p:sp>
        <p:nvSpPr>
          <p:cNvPr id="132" name="Google Shape;132;p1"/>
          <p:cNvSpPr txBox="1"/>
          <p:nvPr/>
        </p:nvSpPr>
        <p:spPr>
          <a:xfrm>
            <a:off x="4963592" y="7016429"/>
            <a:ext cx="11320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3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and </a:t>
            </a:r>
            <a:endParaRPr/>
          </a:p>
        </p:txBody>
      </p:sp>
      <p:sp>
        <p:nvSpPr>
          <p:cNvPr id="133" name="Google Shape;133;p1"/>
          <p:cNvSpPr txBox="1"/>
          <p:nvPr/>
        </p:nvSpPr>
        <p:spPr>
          <a:xfrm>
            <a:off x="4842491" y="7229789"/>
            <a:ext cx="1418530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3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Stuﬃng Loaf with </a:t>
            </a:r>
            <a:endParaRPr/>
          </a:p>
        </p:txBody>
      </p:sp>
      <p:sp>
        <p:nvSpPr>
          <p:cNvPr id="134" name="Google Shape;134;p1"/>
          <p:cNvSpPr txBox="1"/>
          <p:nvPr/>
        </p:nvSpPr>
        <p:spPr>
          <a:xfrm>
            <a:off x="4982870" y="7443149"/>
            <a:ext cx="1053313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3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New Potatoes</a:t>
            </a:r>
            <a:endParaRPr/>
          </a:p>
        </p:txBody>
      </p:sp>
      <p:sp>
        <p:nvSpPr>
          <p:cNvPr id="135" name="Google Shape;135;p1"/>
          <p:cNvSpPr txBox="1"/>
          <p:nvPr/>
        </p:nvSpPr>
        <p:spPr>
          <a:xfrm>
            <a:off x="5498821" y="7637421"/>
            <a:ext cx="38471" cy="216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2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/>
          </a:p>
        </p:txBody>
      </p:sp>
      <p:sp>
        <p:nvSpPr>
          <p:cNvPr id="136" name="Google Shape;136;p1"/>
          <p:cNvSpPr txBox="1"/>
          <p:nvPr/>
        </p:nvSpPr>
        <p:spPr>
          <a:xfrm>
            <a:off x="4874571" y="9246337"/>
            <a:ext cx="1469165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Bean Wrap </a:t>
            </a:r>
            <a:endParaRPr/>
          </a:p>
        </p:txBody>
      </p:sp>
      <p:sp>
        <p:nvSpPr>
          <p:cNvPr id="137" name="Google Shape;137;p1"/>
          <p:cNvSpPr txBox="1"/>
          <p:nvPr/>
        </p:nvSpPr>
        <p:spPr>
          <a:xfrm>
            <a:off x="5174980" y="9459697"/>
            <a:ext cx="815921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/>
          </a:p>
        </p:txBody>
      </p:sp>
      <p:sp>
        <p:nvSpPr>
          <p:cNvPr id="138" name="Google Shape;138;p1"/>
          <p:cNvSpPr txBox="1"/>
          <p:nvPr/>
        </p:nvSpPr>
        <p:spPr>
          <a:xfrm>
            <a:off x="7247334" y="9324442"/>
            <a:ext cx="359807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Peas</a:t>
            </a:r>
            <a:endParaRPr/>
          </a:p>
        </p:txBody>
      </p:sp>
      <p:sp>
        <p:nvSpPr>
          <p:cNvPr id="139" name="Google Shape;139;p1"/>
          <p:cNvSpPr txBox="1"/>
          <p:nvPr/>
        </p:nvSpPr>
        <p:spPr>
          <a:xfrm>
            <a:off x="7091801" y="6128833"/>
            <a:ext cx="651434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Crudites</a:t>
            </a:r>
            <a:endParaRPr/>
          </a:p>
        </p:txBody>
      </p:sp>
      <p:sp>
        <p:nvSpPr>
          <p:cNvPr id="140" name="Google Shape;140;p1"/>
          <p:cNvSpPr txBox="1"/>
          <p:nvPr/>
        </p:nvSpPr>
        <p:spPr>
          <a:xfrm>
            <a:off x="6940353" y="5206536"/>
            <a:ext cx="986218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</a:t>
            </a:r>
            <a:endParaRPr/>
          </a:p>
        </p:txBody>
      </p:sp>
      <p:sp>
        <p:nvSpPr>
          <p:cNvPr id="141" name="Google Shape;141;p1"/>
          <p:cNvSpPr txBox="1"/>
          <p:nvPr/>
        </p:nvSpPr>
        <p:spPr>
          <a:xfrm>
            <a:off x="6986378" y="7123109"/>
            <a:ext cx="93271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</a:t>
            </a:r>
            <a:endParaRPr/>
          </a:p>
        </p:txBody>
      </p:sp>
      <p:sp>
        <p:nvSpPr>
          <p:cNvPr id="142" name="Google Shape;142;p1"/>
          <p:cNvSpPr txBox="1"/>
          <p:nvPr/>
        </p:nvSpPr>
        <p:spPr>
          <a:xfrm>
            <a:off x="7095801" y="7336469"/>
            <a:ext cx="66920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Cabbage</a:t>
            </a:r>
            <a:endParaRPr/>
          </a:p>
        </p:txBody>
      </p:sp>
      <p:sp>
        <p:nvSpPr>
          <p:cNvPr id="143" name="Google Shape;143;p1"/>
          <p:cNvSpPr txBox="1"/>
          <p:nvPr/>
        </p:nvSpPr>
        <p:spPr>
          <a:xfrm>
            <a:off x="6966214" y="8205397"/>
            <a:ext cx="973522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Salad </a:t>
            </a:r>
            <a:endParaRPr/>
          </a:p>
        </p:txBody>
      </p:sp>
      <p:sp>
        <p:nvSpPr>
          <p:cNvPr id="144" name="Google Shape;144;p1"/>
          <p:cNvSpPr txBox="1"/>
          <p:nvPr/>
        </p:nvSpPr>
        <p:spPr>
          <a:xfrm>
            <a:off x="9158859" y="8020612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145" name="Google Shape;145;p1"/>
          <p:cNvSpPr txBox="1"/>
          <p:nvPr/>
        </p:nvSpPr>
        <p:spPr>
          <a:xfrm>
            <a:off x="9013022" y="8233972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146" name="Google Shape;146;p1"/>
          <p:cNvSpPr txBox="1"/>
          <p:nvPr/>
        </p:nvSpPr>
        <p:spPr>
          <a:xfrm>
            <a:off x="9158859" y="5021751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147" name="Google Shape;147;p1"/>
          <p:cNvSpPr txBox="1"/>
          <p:nvPr/>
        </p:nvSpPr>
        <p:spPr>
          <a:xfrm>
            <a:off x="9013022" y="5235111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148" name="Google Shape;148;p1"/>
          <p:cNvSpPr txBox="1"/>
          <p:nvPr/>
        </p:nvSpPr>
        <p:spPr>
          <a:xfrm>
            <a:off x="9158859" y="5772598"/>
            <a:ext cx="519227" cy="376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1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149" name="Google Shape;149;p1"/>
          <p:cNvSpPr txBox="1"/>
          <p:nvPr/>
        </p:nvSpPr>
        <p:spPr>
          <a:xfrm>
            <a:off x="9013022" y="6252658"/>
            <a:ext cx="828323" cy="323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/>
          </a:p>
          <a:p>
            <a:pPr indent="0" lvl="0" marL="0" marR="0" rtl="0" algn="r">
              <a:lnSpc>
                <a:spcPct val="19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9158859" y="7063673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151" name="Google Shape;151;p1"/>
          <p:cNvSpPr txBox="1"/>
          <p:nvPr/>
        </p:nvSpPr>
        <p:spPr>
          <a:xfrm>
            <a:off x="9013022" y="7277033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152" name="Google Shape;152;p1"/>
          <p:cNvSpPr txBox="1"/>
          <p:nvPr/>
        </p:nvSpPr>
        <p:spPr>
          <a:xfrm>
            <a:off x="9158859" y="9139657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153" name="Google Shape;153;p1"/>
          <p:cNvSpPr txBox="1"/>
          <p:nvPr/>
        </p:nvSpPr>
        <p:spPr>
          <a:xfrm>
            <a:off x="9013022" y="9353017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154" name="Google Shape;154;p1"/>
          <p:cNvSpPr txBox="1"/>
          <p:nvPr/>
        </p:nvSpPr>
        <p:spPr>
          <a:xfrm>
            <a:off x="11025073" y="6050728"/>
            <a:ext cx="548059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Classic</a:t>
            </a:r>
            <a:endParaRPr/>
          </a:p>
        </p:txBody>
      </p:sp>
      <p:sp>
        <p:nvSpPr>
          <p:cNvPr id="155" name="Google Shape;155;p1"/>
          <p:cNvSpPr txBox="1"/>
          <p:nvPr/>
        </p:nvSpPr>
        <p:spPr>
          <a:xfrm>
            <a:off x="11098159" y="6264088"/>
            <a:ext cx="439112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Triﬂe </a:t>
            </a:r>
            <a:endParaRPr/>
          </a:p>
        </p:txBody>
      </p:sp>
      <p:sp>
        <p:nvSpPr>
          <p:cNvPr id="156" name="Google Shape;156;p1"/>
          <p:cNvSpPr txBox="1"/>
          <p:nvPr/>
        </p:nvSpPr>
        <p:spPr>
          <a:xfrm>
            <a:off x="11066926" y="5128431"/>
            <a:ext cx="502815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Toﬀee </a:t>
            </a:r>
            <a:endParaRPr/>
          </a:p>
        </p:txBody>
      </p:sp>
      <p:sp>
        <p:nvSpPr>
          <p:cNvPr id="157" name="Google Shape;157;p1"/>
          <p:cNvSpPr txBox="1"/>
          <p:nvPr/>
        </p:nvSpPr>
        <p:spPr>
          <a:xfrm>
            <a:off x="10842307" y="5341791"/>
            <a:ext cx="921468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Biscuit Bars</a:t>
            </a:r>
            <a:endParaRPr/>
          </a:p>
        </p:txBody>
      </p:sp>
      <p:sp>
        <p:nvSpPr>
          <p:cNvPr id="158" name="Google Shape;158;p1"/>
          <p:cNvSpPr txBox="1"/>
          <p:nvPr/>
        </p:nvSpPr>
        <p:spPr>
          <a:xfrm>
            <a:off x="10837916" y="7123109"/>
            <a:ext cx="970436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Bananas and Custard </a:t>
            </a:r>
            <a:endParaRPr/>
          </a:p>
        </p:txBody>
      </p:sp>
      <p:sp>
        <p:nvSpPr>
          <p:cNvPr id="159" name="Google Shape;159;p1"/>
          <p:cNvSpPr txBox="1"/>
          <p:nvPr/>
        </p:nvSpPr>
        <p:spPr>
          <a:xfrm>
            <a:off x="10761326" y="9246327"/>
            <a:ext cx="1126760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Coconut Crisp </a:t>
            </a:r>
            <a:endParaRPr/>
          </a:p>
        </p:txBody>
      </p:sp>
      <p:sp>
        <p:nvSpPr>
          <p:cNvPr id="160" name="Google Shape;160;p1"/>
          <p:cNvSpPr txBox="1"/>
          <p:nvPr/>
        </p:nvSpPr>
        <p:spPr>
          <a:xfrm>
            <a:off x="11162348" y="9459687"/>
            <a:ext cx="268405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Bar</a:t>
            </a:r>
            <a:endParaRPr/>
          </a:p>
        </p:txBody>
      </p:sp>
      <p:sp>
        <p:nvSpPr>
          <p:cNvPr id="161" name="Google Shape;161;p1"/>
          <p:cNvSpPr txBox="1"/>
          <p:nvPr/>
        </p:nvSpPr>
        <p:spPr>
          <a:xfrm>
            <a:off x="10707014" y="8127311"/>
            <a:ext cx="1226029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Strawberry and Pineapple Jelly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13197850" y="1011669"/>
            <a:ext cx="569462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Week 1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14262259" y="9914372"/>
            <a:ext cx="261699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W1</a:t>
            </a:r>
            <a:endParaRPr/>
          </a:p>
        </p:txBody>
      </p:sp>
      <p:pic>
        <p:nvPicPr>
          <p:cNvPr id="164" name="Google Shape;164;p1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2486650" y="2501650"/>
            <a:ext cx="1991850" cy="1631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/>
          <p:nvPr/>
        </p:nvSpPr>
        <p:spPr>
          <a:xfrm>
            <a:off x="0" y="0"/>
            <a:ext cx="15119347" cy="10691803"/>
          </a:xfrm>
          <a:custGeom>
            <a:rect b="b" l="l" r="r" t="t"/>
            <a:pathLst>
              <a:path extrusionOk="0" h="10691803" w="15119347">
                <a:moveTo>
                  <a:pt x="0" y="0"/>
                </a:moveTo>
                <a:lnTo>
                  <a:pt x="15119347" y="0"/>
                </a:lnTo>
                <a:lnTo>
                  <a:pt x="15119347" y="10691803"/>
                </a:lnTo>
                <a:lnTo>
                  <a:pt x="0" y="1069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2"/>
          <p:cNvSpPr/>
          <p:nvPr/>
        </p:nvSpPr>
        <p:spPr>
          <a:xfrm>
            <a:off x="0" y="0"/>
            <a:ext cx="15119347" cy="10691803"/>
          </a:xfrm>
          <a:custGeom>
            <a:rect b="b" l="l" r="r" t="t"/>
            <a:pathLst>
              <a:path extrusionOk="0" h="10691803" w="15119347">
                <a:moveTo>
                  <a:pt x="0" y="0"/>
                </a:moveTo>
                <a:lnTo>
                  <a:pt x="15119347" y="0"/>
                </a:lnTo>
                <a:lnTo>
                  <a:pt x="15119347" y="10691803"/>
                </a:lnTo>
                <a:lnTo>
                  <a:pt x="0" y="1069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2"/>
          <p:cNvSpPr/>
          <p:nvPr/>
        </p:nvSpPr>
        <p:spPr>
          <a:xfrm>
            <a:off x="1285704" y="3425752"/>
            <a:ext cx="1392003" cy="1323604"/>
          </a:xfrm>
          <a:custGeom>
            <a:rect b="b" l="l" r="r" t="t"/>
            <a:pathLst>
              <a:path extrusionOk="0" h="1323604" w="1392003">
                <a:moveTo>
                  <a:pt x="0" y="0"/>
                </a:moveTo>
                <a:lnTo>
                  <a:pt x="1392002" y="0"/>
                </a:lnTo>
                <a:lnTo>
                  <a:pt x="1392002" y="1323604"/>
                </a:lnTo>
                <a:lnTo>
                  <a:pt x="0" y="132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2"/>
          <p:cNvSpPr/>
          <p:nvPr/>
        </p:nvSpPr>
        <p:spPr>
          <a:xfrm>
            <a:off x="2721797" y="7937516"/>
            <a:ext cx="1704299" cy="785098"/>
          </a:xfrm>
          <a:custGeom>
            <a:rect b="b" l="l" r="r" t="t"/>
            <a:pathLst>
              <a:path extrusionOk="0" h="785098" w="1704299">
                <a:moveTo>
                  <a:pt x="0" y="0"/>
                </a:moveTo>
                <a:lnTo>
                  <a:pt x="1704299" y="0"/>
                </a:lnTo>
                <a:lnTo>
                  <a:pt x="1704299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2"/>
          <p:cNvSpPr/>
          <p:nvPr/>
        </p:nvSpPr>
        <p:spPr>
          <a:xfrm>
            <a:off x="2754497" y="8956500"/>
            <a:ext cx="1638900" cy="985199"/>
          </a:xfrm>
          <a:custGeom>
            <a:rect b="b" l="l" r="r" t="t"/>
            <a:pathLst>
              <a:path extrusionOk="0" h="985199" w="1638900">
                <a:moveTo>
                  <a:pt x="0" y="0"/>
                </a:moveTo>
                <a:lnTo>
                  <a:pt x="1638900" y="0"/>
                </a:lnTo>
                <a:lnTo>
                  <a:pt x="1638900" y="985200"/>
                </a:lnTo>
                <a:lnTo>
                  <a:pt x="0" y="98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2"/>
          <p:cNvSpPr/>
          <p:nvPr/>
        </p:nvSpPr>
        <p:spPr>
          <a:xfrm>
            <a:off x="2767251" y="4953352"/>
            <a:ext cx="1638900" cy="785098"/>
          </a:xfrm>
          <a:custGeom>
            <a:rect b="b" l="l" r="r" t="t"/>
            <a:pathLst>
              <a:path extrusionOk="0" h="785098" w="1638900">
                <a:moveTo>
                  <a:pt x="0" y="0"/>
                </a:moveTo>
                <a:lnTo>
                  <a:pt x="1638900" y="0"/>
                </a:lnTo>
                <a:lnTo>
                  <a:pt x="1638900" y="785099"/>
                </a:lnTo>
                <a:lnTo>
                  <a:pt x="0" y="785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2"/>
          <p:cNvSpPr/>
          <p:nvPr/>
        </p:nvSpPr>
        <p:spPr>
          <a:xfrm>
            <a:off x="2825753" y="6886080"/>
            <a:ext cx="1521904" cy="879596"/>
          </a:xfrm>
          <a:custGeom>
            <a:rect b="b" l="l" r="r" t="t"/>
            <a:pathLst>
              <a:path extrusionOk="0" h="879596" w="1521904">
                <a:moveTo>
                  <a:pt x="0" y="0"/>
                </a:moveTo>
                <a:lnTo>
                  <a:pt x="1521905" y="0"/>
                </a:lnTo>
                <a:lnTo>
                  <a:pt x="1521905" y="879595"/>
                </a:lnTo>
                <a:lnTo>
                  <a:pt x="0" y="879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2"/>
          <p:cNvSpPr/>
          <p:nvPr/>
        </p:nvSpPr>
        <p:spPr>
          <a:xfrm>
            <a:off x="2890704" y="5916654"/>
            <a:ext cx="1392003" cy="705602"/>
          </a:xfrm>
          <a:custGeom>
            <a:rect b="b" l="l" r="r" t="t"/>
            <a:pathLst>
              <a:path extrusionOk="0" h="705602" w="1392003">
                <a:moveTo>
                  <a:pt x="0" y="0"/>
                </a:moveTo>
                <a:lnTo>
                  <a:pt x="1392003" y="0"/>
                </a:lnTo>
                <a:lnTo>
                  <a:pt x="1392003" y="705602"/>
                </a:lnTo>
                <a:lnTo>
                  <a:pt x="0" y="705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2"/>
          <p:cNvSpPr/>
          <p:nvPr/>
        </p:nvSpPr>
        <p:spPr>
          <a:xfrm>
            <a:off x="4679375" y="4938646"/>
            <a:ext cx="1638900" cy="785098"/>
          </a:xfrm>
          <a:custGeom>
            <a:rect b="b" l="l" r="r" t="t"/>
            <a:pathLst>
              <a:path extrusionOk="0" h="785098" w="1638900">
                <a:moveTo>
                  <a:pt x="0" y="0"/>
                </a:moveTo>
                <a:lnTo>
                  <a:pt x="1638900" y="0"/>
                </a:lnTo>
                <a:lnTo>
                  <a:pt x="1638900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2"/>
          <p:cNvSpPr/>
          <p:nvPr/>
        </p:nvSpPr>
        <p:spPr>
          <a:xfrm>
            <a:off x="4583173" y="6769779"/>
            <a:ext cx="1831296" cy="2016338"/>
          </a:xfrm>
          <a:custGeom>
            <a:rect b="b" l="l" r="r" t="t"/>
            <a:pathLst>
              <a:path extrusionOk="0" h="2016338" w="1831296">
                <a:moveTo>
                  <a:pt x="0" y="0"/>
                </a:moveTo>
                <a:lnTo>
                  <a:pt x="1831295" y="0"/>
                </a:lnTo>
                <a:lnTo>
                  <a:pt x="1831295" y="2016338"/>
                </a:lnTo>
                <a:lnTo>
                  <a:pt x="0" y="2016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2"/>
          <p:cNvSpPr/>
          <p:nvPr/>
        </p:nvSpPr>
        <p:spPr>
          <a:xfrm>
            <a:off x="4781826" y="9056551"/>
            <a:ext cx="1586398" cy="785098"/>
          </a:xfrm>
          <a:custGeom>
            <a:rect b="b" l="l" r="r" t="t"/>
            <a:pathLst>
              <a:path extrusionOk="0" h="785098" w="1586398">
                <a:moveTo>
                  <a:pt x="0" y="0"/>
                </a:moveTo>
                <a:lnTo>
                  <a:pt x="1586398" y="0"/>
                </a:lnTo>
                <a:lnTo>
                  <a:pt x="1586398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2"/>
          <p:cNvSpPr/>
          <p:nvPr/>
        </p:nvSpPr>
        <p:spPr>
          <a:xfrm>
            <a:off x="4802829" y="5961002"/>
            <a:ext cx="1392003" cy="584997"/>
          </a:xfrm>
          <a:custGeom>
            <a:rect b="b" l="l" r="r" t="t"/>
            <a:pathLst>
              <a:path extrusionOk="0" h="584997" w="1392003">
                <a:moveTo>
                  <a:pt x="0" y="0"/>
                </a:moveTo>
                <a:lnTo>
                  <a:pt x="1392002" y="0"/>
                </a:lnTo>
                <a:lnTo>
                  <a:pt x="1392002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2"/>
          <p:cNvSpPr/>
          <p:nvPr/>
        </p:nvSpPr>
        <p:spPr>
          <a:xfrm>
            <a:off x="6689303" y="5138747"/>
            <a:ext cx="1468803" cy="384896"/>
          </a:xfrm>
          <a:custGeom>
            <a:rect b="b" l="l" r="r" t="t"/>
            <a:pathLst>
              <a:path extrusionOk="0" h="384896" w="1468803">
                <a:moveTo>
                  <a:pt x="0" y="0"/>
                </a:moveTo>
                <a:lnTo>
                  <a:pt x="1468802" y="0"/>
                </a:lnTo>
                <a:lnTo>
                  <a:pt x="1468802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2"/>
          <p:cNvSpPr/>
          <p:nvPr/>
        </p:nvSpPr>
        <p:spPr>
          <a:xfrm>
            <a:off x="6689303" y="7133425"/>
            <a:ext cx="1468803" cy="384896"/>
          </a:xfrm>
          <a:custGeom>
            <a:rect b="b" l="l" r="r" t="t"/>
            <a:pathLst>
              <a:path extrusionOk="0" h="384896" w="1468803">
                <a:moveTo>
                  <a:pt x="0" y="0"/>
                </a:moveTo>
                <a:lnTo>
                  <a:pt x="1468802" y="0"/>
                </a:lnTo>
                <a:lnTo>
                  <a:pt x="1468802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2"/>
          <p:cNvSpPr/>
          <p:nvPr/>
        </p:nvSpPr>
        <p:spPr>
          <a:xfrm>
            <a:off x="6689303" y="9256652"/>
            <a:ext cx="1468803" cy="384896"/>
          </a:xfrm>
          <a:custGeom>
            <a:rect b="b" l="l" r="r" t="t"/>
            <a:pathLst>
              <a:path extrusionOk="0" h="384896" w="1468803">
                <a:moveTo>
                  <a:pt x="0" y="0"/>
                </a:moveTo>
                <a:lnTo>
                  <a:pt x="1468802" y="0"/>
                </a:lnTo>
                <a:lnTo>
                  <a:pt x="1468802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2"/>
          <p:cNvSpPr/>
          <p:nvPr/>
        </p:nvSpPr>
        <p:spPr>
          <a:xfrm>
            <a:off x="6714954" y="5961002"/>
            <a:ext cx="1392003" cy="584997"/>
          </a:xfrm>
          <a:custGeom>
            <a:rect b="b" l="l" r="r" t="t"/>
            <a:pathLst>
              <a:path extrusionOk="0" h="584997" w="1392003">
                <a:moveTo>
                  <a:pt x="0" y="0"/>
                </a:moveTo>
                <a:lnTo>
                  <a:pt x="1392002" y="0"/>
                </a:lnTo>
                <a:lnTo>
                  <a:pt x="1392002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2"/>
          <p:cNvSpPr/>
          <p:nvPr/>
        </p:nvSpPr>
        <p:spPr>
          <a:xfrm>
            <a:off x="6508051" y="8053207"/>
            <a:ext cx="1831296" cy="562937"/>
          </a:xfrm>
          <a:custGeom>
            <a:rect b="b" l="l" r="r" t="t"/>
            <a:pathLst>
              <a:path extrusionOk="0" h="562937" w="1831296">
                <a:moveTo>
                  <a:pt x="0" y="0"/>
                </a:moveTo>
                <a:lnTo>
                  <a:pt x="1831296" y="0"/>
                </a:lnTo>
                <a:lnTo>
                  <a:pt x="1831296" y="562937"/>
                </a:lnTo>
                <a:lnTo>
                  <a:pt x="0" y="562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2"/>
          <p:cNvSpPr/>
          <p:nvPr/>
        </p:nvSpPr>
        <p:spPr>
          <a:xfrm>
            <a:off x="8678970" y="4938646"/>
            <a:ext cx="1468803" cy="785098"/>
          </a:xfrm>
          <a:custGeom>
            <a:rect b="b" l="l" r="r" t="t"/>
            <a:pathLst>
              <a:path extrusionOk="0" h="785098" w="1468803">
                <a:moveTo>
                  <a:pt x="0" y="0"/>
                </a:moveTo>
                <a:lnTo>
                  <a:pt x="1468803" y="0"/>
                </a:lnTo>
                <a:lnTo>
                  <a:pt x="1468803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2"/>
          <p:cNvSpPr/>
          <p:nvPr/>
        </p:nvSpPr>
        <p:spPr>
          <a:xfrm>
            <a:off x="8497729" y="6869821"/>
            <a:ext cx="1831305" cy="1916287"/>
          </a:xfrm>
          <a:custGeom>
            <a:rect b="b" l="l" r="r" t="t"/>
            <a:pathLst>
              <a:path extrusionOk="0" h="1916287" w="1831305">
                <a:moveTo>
                  <a:pt x="0" y="0"/>
                </a:moveTo>
                <a:lnTo>
                  <a:pt x="1831305" y="0"/>
                </a:lnTo>
                <a:lnTo>
                  <a:pt x="1831305" y="1916287"/>
                </a:lnTo>
                <a:lnTo>
                  <a:pt x="0" y="1916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2"/>
          <p:cNvSpPr/>
          <p:nvPr/>
        </p:nvSpPr>
        <p:spPr>
          <a:xfrm>
            <a:off x="8678970" y="9056551"/>
            <a:ext cx="1468803" cy="785098"/>
          </a:xfrm>
          <a:custGeom>
            <a:rect b="b" l="l" r="r" t="t"/>
            <a:pathLst>
              <a:path extrusionOk="0" h="785098" w="1468803">
                <a:moveTo>
                  <a:pt x="0" y="0"/>
                </a:moveTo>
                <a:lnTo>
                  <a:pt x="1468803" y="0"/>
                </a:lnTo>
                <a:lnTo>
                  <a:pt x="1468803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2"/>
          <p:cNvSpPr/>
          <p:nvPr/>
        </p:nvSpPr>
        <p:spPr>
          <a:xfrm>
            <a:off x="8717375" y="5860952"/>
            <a:ext cx="1392003" cy="785098"/>
          </a:xfrm>
          <a:custGeom>
            <a:rect b="b" l="l" r="r" t="t"/>
            <a:pathLst>
              <a:path extrusionOk="0" h="785098" w="1392003">
                <a:moveTo>
                  <a:pt x="0" y="0"/>
                </a:moveTo>
                <a:lnTo>
                  <a:pt x="1392003" y="0"/>
                </a:lnTo>
                <a:lnTo>
                  <a:pt x="1392003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2"/>
          <p:cNvSpPr/>
          <p:nvPr/>
        </p:nvSpPr>
        <p:spPr>
          <a:xfrm>
            <a:off x="10668648" y="4938646"/>
            <a:ext cx="1250404" cy="785098"/>
          </a:xfrm>
          <a:custGeom>
            <a:rect b="b" l="l" r="r" t="t"/>
            <a:pathLst>
              <a:path extrusionOk="0" h="785098" w="1250404">
                <a:moveTo>
                  <a:pt x="0" y="0"/>
                </a:moveTo>
                <a:lnTo>
                  <a:pt x="1250404" y="0"/>
                </a:lnTo>
                <a:lnTo>
                  <a:pt x="1250404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2"/>
          <p:cNvSpPr/>
          <p:nvPr/>
        </p:nvSpPr>
        <p:spPr>
          <a:xfrm>
            <a:off x="10668648" y="5860952"/>
            <a:ext cx="1250404" cy="785098"/>
          </a:xfrm>
          <a:custGeom>
            <a:rect b="b" l="l" r="r" t="t"/>
            <a:pathLst>
              <a:path extrusionOk="0" h="785098" w="1250404">
                <a:moveTo>
                  <a:pt x="0" y="0"/>
                </a:moveTo>
                <a:lnTo>
                  <a:pt x="1250404" y="0"/>
                </a:lnTo>
                <a:lnTo>
                  <a:pt x="1250404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2"/>
          <p:cNvSpPr/>
          <p:nvPr/>
        </p:nvSpPr>
        <p:spPr>
          <a:xfrm>
            <a:off x="10668648" y="7033374"/>
            <a:ext cx="1250404" cy="584997"/>
          </a:xfrm>
          <a:custGeom>
            <a:rect b="b" l="l" r="r" t="t"/>
            <a:pathLst>
              <a:path extrusionOk="0" h="584997" w="1250404">
                <a:moveTo>
                  <a:pt x="0" y="0"/>
                </a:moveTo>
                <a:lnTo>
                  <a:pt x="1250404" y="0"/>
                </a:lnTo>
                <a:lnTo>
                  <a:pt x="1250404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2"/>
          <p:cNvSpPr/>
          <p:nvPr/>
        </p:nvSpPr>
        <p:spPr>
          <a:xfrm>
            <a:off x="10668648" y="8037566"/>
            <a:ext cx="1250404" cy="584997"/>
          </a:xfrm>
          <a:custGeom>
            <a:rect b="b" l="l" r="r" t="t"/>
            <a:pathLst>
              <a:path extrusionOk="0" h="584997" w="1250404">
                <a:moveTo>
                  <a:pt x="0" y="0"/>
                </a:moveTo>
                <a:lnTo>
                  <a:pt x="1250404" y="0"/>
                </a:lnTo>
                <a:lnTo>
                  <a:pt x="1250404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2"/>
          <p:cNvSpPr/>
          <p:nvPr/>
        </p:nvSpPr>
        <p:spPr>
          <a:xfrm>
            <a:off x="10668648" y="9156602"/>
            <a:ext cx="1250404" cy="584997"/>
          </a:xfrm>
          <a:custGeom>
            <a:rect b="b" l="l" r="r" t="t"/>
            <a:pathLst>
              <a:path extrusionOk="0" h="584997" w="1250404">
                <a:moveTo>
                  <a:pt x="0" y="0"/>
                </a:moveTo>
                <a:lnTo>
                  <a:pt x="1250404" y="0"/>
                </a:lnTo>
                <a:lnTo>
                  <a:pt x="1250404" y="584996"/>
                </a:lnTo>
                <a:lnTo>
                  <a:pt x="0" y="58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2"/>
          <p:cNvSpPr/>
          <p:nvPr/>
        </p:nvSpPr>
        <p:spPr>
          <a:xfrm>
            <a:off x="12439936" y="3425742"/>
            <a:ext cx="1991839" cy="1858185"/>
          </a:xfrm>
          <a:custGeom>
            <a:rect b="b" l="l" r="r" t="t"/>
            <a:pathLst>
              <a:path extrusionOk="0" h="1858185" w="1991839">
                <a:moveTo>
                  <a:pt x="0" y="0"/>
                </a:moveTo>
                <a:lnTo>
                  <a:pt x="1991839" y="0"/>
                </a:lnTo>
                <a:lnTo>
                  <a:pt x="1991839" y="1858185"/>
                </a:lnTo>
                <a:lnTo>
                  <a:pt x="0" y="1858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2"/>
          <p:cNvSpPr/>
          <p:nvPr/>
        </p:nvSpPr>
        <p:spPr>
          <a:xfrm>
            <a:off x="12751527" y="8680847"/>
            <a:ext cx="1250404" cy="970798"/>
          </a:xfrm>
          <a:custGeom>
            <a:rect b="b" l="l" r="r" t="t"/>
            <a:pathLst>
              <a:path extrusionOk="0" h="970798" w="1250404">
                <a:moveTo>
                  <a:pt x="0" y="0"/>
                </a:moveTo>
                <a:lnTo>
                  <a:pt x="1250404" y="0"/>
                </a:lnTo>
                <a:lnTo>
                  <a:pt x="1250404" y="970797"/>
                </a:lnTo>
                <a:lnTo>
                  <a:pt x="0" y="970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2"/>
          <p:cNvSpPr/>
          <p:nvPr/>
        </p:nvSpPr>
        <p:spPr>
          <a:xfrm>
            <a:off x="12780978" y="938946"/>
            <a:ext cx="1392003" cy="400202"/>
          </a:xfrm>
          <a:custGeom>
            <a:rect b="b" l="l" r="r" t="t"/>
            <a:pathLst>
              <a:path extrusionOk="0" h="400202" w="1392003">
                <a:moveTo>
                  <a:pt x="0" y="0"/>
                </a:moveTo>
                <a:lnTo>
                  <a:pt x="1392003" y="0"/>
                </a:lnTo>
                <a:lnTo>
                  <a:pt x="1392003" y="400202"/>
                </a:lnTo>
                <a:lnTo>
                  <a:pt x="0" y="400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2"/>
          <p:cNvSpPr/>
          <p:nvPr/>
        </p:nvSpPr>
        <p:spPr>
          <a:xfrm>
            <a:off x="14066901" y="9841649"/>
            <a:ext cx="537601" cy="400202"/>
          </a:xfrm>
          <a:custGeom>
            <a:rect b="b" l="l" r="r" t="t"/>
            <a:pathLst>
              <a:path extrusionOk="0" h="400202" w="537601">
                <a:moveTo>
                  <a:pt x="0" y="0"/>
                </a:moveTo>
                <a:lnTo>
                  <a:pt x="537601" y="0"/>
                </a:lnTo>
                <a:lnTo>
                  <a:pt x="537601" y="400203"/>
                </a:lnTo>
                <a:lnTo>
                  <a:pt x="0" y="40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2"/>
          <p:cNvSpPr/>
          <p:nvPr/>
        </p:nvSpPr>
        <p:spPr>
          <a:xfrm>
            <a:off x="12439936" y="4209980"/>
            <a:ext cx="1991839" cy="1858185"/>
          </a:xfrm>
          <a:custGeom>
            <a:rect b="b" l="l" r="r" t="t"/>
            <a:pathLst>
              <a:path extrusionOk="0" h="1858185" w="1991839">
                <a:moveTo>
                  <a:pt x="0" y="0"/>
                </a:moveTo>
                <a:lnTo>
                  <a:pt x="1991839" y="0"/>
                </a:lnTo>
                <a:lnTo>
                  <a:pt x="1991839" y="1858185"/>
                </a:lnTo>
                <a:lnTo>
                  <a:pt x="0" y="1858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2"/>
          <p:cNvSpPr txBox="1"/>
          <p:nvPr/>
        </p:nvSpPr>
        <p:spPr>
          <a:xfrm>
            <a:off x="1371429" y="3516659"/>
            <a:ext cx="1184777" cy="1124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Spring Summer 2025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28/04/25, 19/05/25, 09/06/25, 30/06/25, 21/07/25, 11/08/25, 01/09/25, 22/09/25, 13/10/25</a:t>
            </a:r>
            <a:endParaRPr/>
          </a:p>
        </p:txBody>
      </p:sp>
      <p:sp>
        <p:nvSpPr>
          <p:cNvPr id="201" name="Google Shape;201;p2"/>
          <p:cNvSpPr txBox="1"/>
          <p:nvPr/>
        </p:nvSpPr>
        <p:spPr>
          <a:xfrm>
            <a:off x="12864779" y="8767486"/>
            <a:ext cx="1078811" cy="732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Hot Pasta topped with Homemade Tomato Sauce &amp; </a:t>
            </a:r>
            <a:endParaRPr/>
          </a:p>
        </p:txBody>
      </p:sp>
      <p:sp>
        <p:nvSpPr>
          <p:cNvPr id="202" name="Google Shape;202;p2"/>
          <p:cNvSpPr txBox="1"/>
          <p:nvPr/>
        </p:nvSpPr>
        <p:spPr>
          <a:xfrm>
            <a:off x="13141500" y="9499006"/>
            <a:ext cx="479403" cy="184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Cheese</a:t>
            </a:r>
            <a:endParaRPr/>
          </a:p>
        </p:txBody>
      </p:sp>
      <p:sp>
        <p:nvSpPr>
          <p:cNvPr id="203" name="Google Shape;203;p2"/>
          <p:cNvSpPr txBox="1"/>
          <p:nvPr/>
        </p:nvSpPr>
        <p:spPr>
          <a:xfrm>
            <a:off x="3070441" y="9246327"/>
            <a:ext cx="1067648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Battered Fish </a:t>
            </a:r>
            <a:endParaRPr/>
          </a:p>
        </p:txBody>
      </p:sp>
      <p:sp>
        <p:nvSpPr>
          <p:cNvPr id="204" name="Google Shape;204;p2"/>
          <p:cNvSpPr txBox="1"/>
          <p:nvPr/>
        </p:nvSpPr>
        <p:spPr>
          <a:xfrm>
            <a:off x="3201753" y="9459687"/>
            <a:ext cx="759343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/>
          </a:p>
        </p:txBody>
      </p:sp>
      <p:sp>
        <p:nvSpPr>
          <p:cNvPr id="205" name="Google Shape;205;p2"/>
          <p:cNvSpPr txBox="1"/>
          <p:nvPr/>
        </p:nvSpPr>
        <p:spPr>
          <a:xfrm>
            <a:off x="3414246" y="5036449"/>
            <a:ext cx="391725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Beef </a:t>
            </a:r>
            <a:endParaRPr/>
          </a:p>
        </p:txBody>
      </p:sp>
      <p:sp>
        <p:nvSpPr>
          <p:cNvPr id="206" name="Google Shape;206;p2"/>
          <p:cNvSpPr txBox="1"/>
          <p:nvPr/>
        </p:nvSpPr>
        <p:spPr>
          <a:xfrm>
            <a:off x="3192161" y="5249809"/>
            <a:ext cx="844934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Bolognese Pasta</a:t>
            </a:r>
            <a:endParaRPr/>
          </a:p>
        </p:txBody>
      </p:sp>
      <p:sp>
        <p:nvSpPr>
          <p:cNvPr id="207" name="Google Shape;207;p2"/>
          <p:cNvSpPr txBox="1"/>
          <p:nvPr/>
        </p:nvSpPr>
        <p:spPr>
          <a:xfrm>
            <a:off x="3098606" y="5788552"/>
            <a:ext cx="1035720" cy="376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1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Chicken </a:t>
            </a:r>
            <a:endParaRPr/>
          </a:p>
        </p:txBody>
      </p:sp>
      <p:sp>
        <p:nvSpPr>
          <p:cNvPr id="208" name="Google Shape;208;p2"/>
          <p:cNvSpPr txBox="1"/>
          <p:nvPr/>
        </p:nvSpPr>
        <p:spPr>
          <a:xfrm>
            <a:off x="2984830" y="6268612"/>
            <a:ext cx="1228325" cy="323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Wraps and </a:t>
            </a:r>
            <a:endParaRPr/>
          </a:p>
          <a:p>
            <a:pPr indent="0" lvl="0" marL="0" marR="0" rtl="0" algn="ctr">
              <a:lnSpc>
                <a:spcPct val="19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Paprika Wedges</a:t>
            </a:r>
            <a:endParaRPr/>
          </a:p>
        </p:txBody>
      </p:sp>
      <p:sp>
        <p:nvSpPr>
          <p:cNvPr id="209" name="Google Shape;209;p2"/>
          <p:cNvSpPr txBox="1"/>
          <p:nvPr/>
        </p:nvSpPr>
        <p:spPr>
          <a:xfrm>
            <a:off x="2991355" y="7016429"/>
            <a:ext cx="1215085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Gammon,</a:t>
            </a:r>
            <a:endParaRPr/>
          </a:p>
        </p:txBody>
      </p:sp>
      <p:sp>
        <p:nvSpPr>
          <p:cNvPr id="210" name="Google Shape;210;p2"/>
          <p:cNvSpPr txBox="1"/>
          <p:nvPr/>
        </p:nvSpPr>
        <p:spPr>
          <a:xfrm>
            <a:off x="2945959" y="7229789"/>
            <a:ext cx="1347292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Skin on Roasties and Gravy</a:t>
            </a:r>
            <a:endParaRPr/>
          </a:p>
        </p:txBody>
      </p:sp>
      <p:sp>
        <p:nvSpPr>
          <p:cNvPr id="211" name="Google Shape;211;p2"/>
          <p:cNvSpPr txBox="1"/>
          <p:nvPr/>
        </p:nvSpPr>
        <p:spPr>
          <a:xfrm>
            <a:off x="2872254" y="8127292"/>
            <a:ext cx="1471708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Sausage and Mash with Gravy </a:t>
            </a:r>
            <a:endParaRPr/>
          </a:p>
        </p:txBody>
      </p:sp>
      <p:sp>
        <p:nvSpPr>
          <p:cNvPr id="212" name="Google Shape;212;p2"/>
          <p:cNvSpPr txBox="1"/>
          <p:nvPr/>
        </p:nvSpPr>
        <p:spPr>
          <a:xfrm>
            <a:off x="5245741" y="5021751"/>
            <a:ext cx="556403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</a:t>
            </a:r>
            <a:endParaRPr/>
          </a:p>
        </p:txBody>
      </p:sp>
      <p:sp>
        <p:nvSpPr>
          <p:cNvPr id="213" name="Google Shape;213;p2"/>
          <p:cNvSpPr txBox="1"/>
          <p:nvPr/>
        </p:nvSpPr>
        <p:spPr>
          <a:xfrm>
            <a:off x="5104286" y="5235111"/>
            <a:ext cx="805043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Bolognese</a:t>
            </a:r>
            <a:endParaRPr/>
          </a:p>
        </p:txBody>
      </p:sp>
      <p:sp>
        <p:nvSpPr>
          <p:cNvPr id="214" name="Google Shape;214;p2"/>
          <p:cNvSpPr txBox="1"/>
          <p:nvPr/>
        </p:nvSpPr>
        <p:spPr>
          <a:xfrm>
            <a:off x="5290290" y="5448471"/>
            <a:ext cx="465544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 </a:t>
            </a:r>
            <a:endParaRPr/>
          </a:p>
        </p:txBody>
      </p:sp>
      <p:sp>
        <p:nvSpPr>
          <p:cNvPr id="215" name="Google Shape;215;p2"/>
          <p:cNvSpPr txBox="1"/>
          <p:nvPr/>
        </p:nvSpPr>
        <p:spPr>
          <a:xfrm>
            <a:off x="5061375" y="5772598"/>
            <a:ext cx="932717" cy="590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Veggie </a:t>
            </a:r>
            <a:endParaRPr/>
          </a:p>
          <a:p>
            <a:pPr indent="0" lvl="0" marL="0" marR="0" rtl="0" algn="ctr">
              <a:lnSpc>
                <a:spcPct val="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Wrap and </a:t>
            </a:r>
            <a:endParaRPr/>
          </a:p>
        </p:txBody>
      </p:sp>
      <p:sp>
        <p:nvSpPr>
          <p:cNvPr id="216" name="Google Shape;216;p2"/>
          <p:cNvSpPr txBox="1"/>
          <p:nvPr/>
        </p:nvSpPr>
        <p:spPr>
          <a:xfrm>
            <a:off x="4884668" y="6061493"/>
            <a:ext cx="122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Paprika Wedges</a:t>
            </a:r>
            <a:endParaRPr/>
          </a:p>
        </p:txBody>
      </p:sp>
      <p:sp>
        <p:nvSpPr>
          <p:cNvPr id="217" name="Google Shape;217;p2"/>
          <p:cNvSpPr txBox="1"/>
          <p:nvPr/>
        </p:nvSpPr>
        <p:spPr>
          <a:xfrm>
            <a:off x="4908242" y="8127292"/>
            <a:ext cx="1245194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Sausage and Mash </a:t>
            </a:r>
            <a:endParaRPr/>
          </a:p>
        </p:txBody>
      </p:sp>
      <p:sp>
        <p:nvSpPr>
          <p:cNvPr id="218" name="Google Shape;218;p2"/>
          <p:cNvSpPr txBox="1"/>
          <p:nvPr/>
        </p:nvSpPr>
        <p:spPr>
          <a:xfrm>
            <a:off x="4841958" y="6909749"/>
            <a:ext cx="1380849" cy="631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2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Maple Roasted Sweet Potato Filo Pie with Skin on </a:t>
            </a:r>
            <a:endParaRPr/>
          </a:p>
        </p:txBody>
      </p:sp>
      <p:sp>
        <p:nvSpPr>
          <p:cNvPr id="219" name="Google Shape;219;p2"/>
          <p:cNvSpPr txBox="1"/>
          <p:nvPr/>
        </p:nvSpPr>
        <p:spPr>
          <a:xfrm>
            <a:off x="5177276" y="7549829"/>
            <a:ext cx="656149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2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Roasties</a:t>
            </a:r>
            <a:endParaRPr/>
          </a:p>
        </p:txBody>
      </p:sp>
      <p:sp>
        <p:nvSpPr>
          <p:cNvPr id="220" name="Google Shape;220;p2"/>
          <p:cNvSpPr txBox="1"/>
          <p:nvPr/>
        </p:nvSpPr>
        <p:spPr>
          <a:xfrm>
            <a:off x="5498821" y="7744101"/>
            <a:ext cx="38471" cy="216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/>
          </a:p>
        </p:txBody>
      </p:sp>
      <p:sp>
        <p:nvSpPr>
          <p:cNvPr id="221" name="Google Shape;221;p2"/>
          <p:cNvSpPr txBox="1"/>
          <p:nvPr/>
        </p:nvSpPr>
        <p:spPr>
          <a:xfrm>
            <a:off x="4895364" y="9139657"/>
            <a:ext cx="1426369" cy="631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Onion Burger with Chips </a:t>
            </a:r>
            <a:endParaRPr/>
          </a:p>
        </p:txBody>
      </p:sp>
      <p:sp>
        <p:nvSpPr>
          <p:cNvPr id="222" name="Google Shape;222;p2"/>
          <p:cNvSpPr txBox="1"/>
          <p:nvPr/>
        </p:nvSpPr>
        <p:spPr>
          <a:xfrm>
            <a:off x="7190518" y="9246337"/>
            <a:ext cx="515779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 </a:t>
            </a:r>
            <a:endParaRPr/>
          </a:p>
        </p:txBody>
      </p:sp>
      <p:sp>
        <p:nvSpPr>
          <p:cNvPr id="223" name="Google Shape;223;p2"/>
          <p:cNvSpPr txBox="1"/>
          <p:nvPr/>
        </p:nvSpPr>
        <p:spPr>
          <a:xfrm>
            <a:off x="7024897" y="5128431"/>
            <a:ext cx="853821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 </a:t>
            </a:r>
            <a:endParaRPr/>
          </a:p>
        </p:txBody>
      </p:sp>
      <p:sp>
        <p:nvSpPr>
          <p:cNvPr id="224" name="Google Shape;224;p2"/>
          <p:cNvSpPr txBox="1"/>
          <p:nvPr/>
        </p:nvSpPr>
        <p:spPr>
          <a:xfrm>
            <a:off x="7087181" y="5341791"/>
            <a:ext cx="686610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Peas</a:t>
            </a:r>
            <a:endParaRPr/>
          </a:p>
        </p:txBody>
      </p:sp>
      <p:sp>
        <p:nvSpPr>
          <p:cNvPr id="225" name="Google Shape;225;p2"/>
          <p:cNvSpPr txBox="1"/>
          <p:nvPr/>
        </p:nvSpPr>
        <p:spPr>
          <a:xfrm>
            <a:off x="6913702" y="7201214"/>
            <a:ext cx="1040806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/>
          </a:p>
        </p:txBody>
      </p:sp>
      <p:sp>
        <p:nvSpPr>
          <p:cNvPr id="226" name="Google Shape;226;p2"/>
          <p:cNvSpPr txBox="1"/>
          <p:nvPr/>
        </p:nvSpPr>
        <p:spPr>
          <a:xfrm>
            <a:off x="6935248" y="6128833"/>
            <a:ext cx="1010517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 </a:t>
            </a:r>
            <a:endParaRPr/>
          </a:p>
        </p:txBody>
      </p:sp>
      <p:sp>
        <p:nvSpPr>
          <p:cNvPr id="227" name="Google Shape;227;p2"/>
          <p:cNvSpPr txBox="1"/>
          <p:nvPr/>
        </p:nvSpPr>
        <p:spPr>
          <a:xfrm>
            <a:off x="6947992" y="8127292"/>
            <a:ext cx="1010336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Green Beans </a:t>
            </a:r>
            <a:endParaRPr/>
          </a:p>
        </p:txBody>
      </p:sp>
      <p:sp>
        <p:nvSpPr>
          <p:cNvPr id="228" name="Google Shape;228;p2"/>
          <p:cNvSpPr txBox="1"/>
          <p:nvPr/>
        </p:nvSpPr>
        <p:spPr>
          <a:xfrm>
            <a:off x="9158859" y="8020612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229" name="Google Shape;229;p2"/>
          <p:cNvSpPr txBox="1"/>
          <p:nvPr/>
        </p:nvSpPr>
        <p:spPr>
          <a:xfrm>
            <a:off x="9013022" y="8233972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230" name="Google Shape;230;p2"/>
          <p:cNvSpPr txBox="1"/>
          <p:nvPr/>
        </p:nvSpPr>
        <p:spPr>
          <a:xfrm>
            <a:off x="9158859" y="5021751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231" name="Google Shape;231;p2"/>
          <p:cNvSpPr txBox="1"/>
          <p:nvPr/>
        </p:nvSpPr>
        <p:spPr>
          <a:xfrm>
            <a:off x="9013022" y="5235111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232" name="Google Shape;232;p2"/>
          <p:cNvSpPr txBox="1"/>
          <p:nvPr/>
        </p:nvSpPr>
        <p:spPr>
          <a:xfrm>
            <a:off x="9158859" y="5772598"/>
            <a:ext cx="519227" cy="376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1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233" name="Google Shape;233;p2"/>
          <p:cNvSpPr txBox="1"/>
          <p:nvPr/>
        </p:nvSpPr>
        <p:spPr>
          <a:xfrm>
            <a:off x="9013022" y="6252658"/>
            <a:ext cx="828323" cy="323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/>
          </a:p>
          <a:p>
            <a:pPr indent="0" lvl="0" marL="0" marR="0" rtl="0" algn="r">
              <a:lnSpc>
                <a:spcPct val="19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/>
          </a:p>
        </p:txBody>
      </p:sp>
      <p:sp>
        <p:nvSpPr>
          <p:cNvPr id="234" name="Google Shape;234;p2"/>
          <p:cNvSpPr txBox="1"/>
          <p:nvPr/>
        </p:nvSpPr>
        <p:spPr>
          <a:xfrm>
            <a:off x="9158859" y="7063673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235" name="Google Shape;235;p2"/>
          <p:cNvSpPr txBox="1"/>
          <p:nvPr/>
        </p:nvSpPr>
        <p:spPr>
          <a:xfrm>
            <a:off x="9013022" y="7277033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236" name="Google Shape;236;p2"/>
          <p:cNvSpPr txBox="1"/>
          <p:nvPr/>
        </p:nvSpPr>
        <p:spPr>
          <a:xfrm>
            <a:off x="9158859" y="9139657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237" name="Google Shape;237;p2"/>
          <p:cNvSpPr txBox="1"/>
          <p:nvPr/>
        </p:nvSpPr>
        <p:spPr>
          <a:xfrm>
            <a:off x="9013022" y="9353017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238" name="Google Shape;238;p2"/>
          <p:cNvSpPr txBox="1"/>
          <p:nvPr/>
        </p:nvSpPr>
        <p:spPr>
          <a:xfrm>
            <a:off x="11032322" y="9246327"/>
            <a:ext cx="57344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Vanilla Cookie</a:t>
            </a:r>
            <a:endParaRPr/>
          </a:p>
        </p:txBody>
      </p:sp>
      <p:sp>
        <p:nvSpPr>
          <p:cNvPr id="239" name="Google Shape;239;p2"/>
          <p:cNvSpPr txBox="1"/>
          <p:nvPr/>
        </p:nvSpPr>
        <p:spPr>
          <a:xfrm>
            <a:off x="10868968" y="7016429"/>
            <a:ext cx="906780" cy="631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Oaty Cornﬂake Crunch Bar </a:t>
            </a:r>
            <a:endParaRPr/>
          </a:p>
        </p:txBody>
      </p:sp>
      <p:sp>
        <p:nvSpPr>
          <p:cNvPr id="240" name="Google Shape;240;p2"/>
          <p:cNvSpPr txBox="1"/>
          <p:nvPr/>
        </p:nvSpPr>
        <p:spPr>
          <a:xfrm>
            <a:off x="10837916" y="5128431"/>
            <a:ext cx="970436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Jam Sponge and Custard </a:t>
            </a:r>
            <a:endParaRPr/>
          </a:p>
        </p:txBody>
      </p:sp>
      <p:sp>
        <p:nvSpPr>
          <p:cNvPr id="241" name="Google Shape;241;p2"/>
          <p:cNvSpPr txBox="1"/>
          <p:nvPr/>
        </p:nvSpPr>
        <p:spPr>
          <a:xfrm>
            <a:off x="10834849" y="6050728"/>
            <a:ext cx="976960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Watermelon </a:t>
            </a:r>
            <a:endParaRPr/>
          </a:p>
        </p:txBody>
      </p:sp>
      <p:sp>
        <p:nvSpPr>
          <p:cNvPr id="242" name="Google Shape;242;p2"/>
          <p:cNvSpPr txBox="1"/>
          <p:nvPr/>
        </p:nvSpPr>
        <p:spPr>
          <a:xfrm>
            <a:off x="11038894" y="6264088"/>
            <a:ext cx="520313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Wedge</a:t>
            </a:r>
            <a:endParaRPr/>
          </a:p>
        </p:txBody>
      </p:sp>
      <p:sp>
        <p:nvSpPr>
          <p:cNvPr id="243" name="Google Shape;243;p2"/>
          <p:cNvSpPr txBox="1"/>
          <p:nvPr/>
        </p:nvSpPr>
        <p:spPr>
          <a:xfrm>
            <a:off x="10773632" y="8127292"/>
            <a:ext cx="1101376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Apple Sponge Pudding </a:t>
            </a:r>
            <a:endParaRPr/>
          </a:p>
        </p:txBody>
      </p:sp>
      <p:sp>
        <p:nvSpPr>
          <p:cNvPr id="244" name="Google Shape;244;p2"/>
          <p:cNvSpPr txBox="1"/>
          <p:nvPr/>
        </p:nvSpPr>
        <p:spPr>
          <a:xfrm>
            <a:off x="13197850" y="1011669"/>
            <a:ext cx="569462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Week 2</a:t>
            </a:r>
            <a:endParaRPr/>
          </a:p>
        </p:txBody>
      </p:sp>
      <p:sp>
        <p:nvSpPr>
          <p:cNvPr id="245" name="Google Shape;245;p2"/>
          <p:cNvSpPr txBox="1"/>
          <p:nvPr/>
        </p:nvSpPr>
        <p:spPr>
          <a:xfrm>
            <a:off x="14262259" y="9914372"/>
            <a:ext cx="261699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W1</a:t>
            </a:r>
            <a:endParaRPr/>
          </a:p>
        </p:txBody>
      </p:sp>
      <p:pic>
        <p:nvPicPr>
          <p:cNvPr id="246" name="Google Shape;246;p2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486650" y="2501650"/>
            <a:ext cx="1991850" cy="1631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/>
          <p:nvPr/>
        </p:nvSpPr>
        <p:spPr>
          <a:xfrm>
            <a:off x="0" y="0"/>
            <a:ext cx="15119347" cy="10691803"/>
          </a:xfrm>
          <a:custGeom>
            <a:rect b="b" l="l" r="r" t="t"/>
            <a:pathLst>
              <a:path extrusionOk="0" h="10691803" w="15119347">
                <a:moveTo>
                  <a:pt x="0" y="0"/>
                </a:moveTo>
                <a:lnTo>
                  <a:pt x="15119347" y="0"/>
                </a:lnTo>
                <a:lnTo>
                  <a:pt x="15119347" y="10691803"/>
                </a:lnTo>
                <a:lnTo>
                  <a:pt x="0" y="1069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3"/>
          <p:cNvSpPr/>
          <p:nvPr/>
        </p:nvSpPr>
        <p:spPr>
          <a:xfrm>
            <a:off x="0" y="0"/>
            <a:ext cx="15119347" cy="10691803"/>
          </a:xfrm>
          <a:custGeom>
            <a:rect b="b" l="l" r="r" t="t"/>
            <a:pathLst>
              <a:path extrusionOk="0" h="10691803" w="15119347">
                <a:moveTo>
                  <a:pt x="0" y="0"/>
                </a:moveTo>
                <a:lnTo>
                  <a:pt x="15119347" y="0"/>
                </a:lnTo>
                <a:lnTo>
                  <a:pt x="15119347" y="10691803"/>
                </a:lnTo>
                <a:lnTo>
                  <a:pt x="0" y="1069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3"/>
          <p:cNvSpPr/>
          <p:nvPr/>
        </p:nvSpPr>
        <p:spPr>
          <a:xfrm>
            <a:off x="1285704" y="3425752"/>
            <a:ext cx="1392003" cy="1323604"/>
          </a:xfrm>
          <a:custGeom>
            <a:rect b="b" l="l" r="r" t="t"/>
            <a:pathLst>
              <a:path extrusionOk="0" h="1323604" w="1392003">
                <a:moveTo>
                  <a:pt x="0" y="0"/>
                </a:moveTo>
                <a:lnTo>
                  <a:pt x="1392002" y="0"/>
                </a:lnTo>
                <a:lnTo>
                  <a:pt x="1392002" y="1323604"/>
                </a:lnTo>
                <a:lnTo>
                  <a:pt x="0" y="132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3"/>
          <p:cNvSpPr/>
          <p:nvPr/>
        </p:nvSpPr>
        <p:spPr>
          <a:xfrm>
            <a:off x="2721797" y="7937516"/>
            <a:ext cx="1704299" cy="785098"/>
          </a:xfrm>
          <a:custGeom>
            <a:rect b="b" l="l" r="r" t="t"/>
            <a:pathLst>
              <a:path extrusionOk="0" h="785098" w="1704299">
                <a:moveTo>
                  <a:pt x="0" y="0"/>
                </a:moveTo>
                <a:lnTo>
                  <a:pt x="1704299" y="0"/>
                </a:lnTo>
                <a:lnTo>
                  <a:pt x="1704299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3"/>
          <p:cNvSpPr/>
          <p:nvPr/>
        </p:nvSpPr>
        <p:spPr>
          <a:xfrm>
            <a:off x="2754497" y="8956500"/>
            <a:ext cx="1638900" cy="985199"/>
          </a:xfrm>
          <a:custGeom>
            <a:rect b="b" l="l" r="r" t="t"/>
            <a:pathLst>
              <a:path extrusionOk="0" h="985199" w="1638900">
                <a:moveTo>
                  <a:pt x="0" y="0"/>
                </a:moveTo>
                <a:lnTo>
                  <a:pt x="1638900" y="0"/>
                </a:lnTo>
                <a:lnTo>
                  <a:pt x="1638900" y="985200"/>
                </a:lnTo>
                <a:lnTo>
                  <a:pt x="0" y="98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3"/>
          <p:cNvSpPr/>
          <p:nvPr/>
        </p:nvSpPr>
        <p:spPr>
          <a:xfrm>
            <a:off x="2784948" y="6809880"/>
            <a:ext cx="1638900" cy="879596"/>
          </a:xfrm>
          <a:custGeom>
            <a:rect b="b" l="l" r="r" t="t"/>
            <a:pathLst>
              <a:path extrusionOk="0" h="879596" w="1638900">
                <a:moveTo>
                  <a:pt x="0" y="0"/>
                </a:moveTo>
                <a:lnTo>
                  <a:pt x="1638900" y="0"/>
                </a:lnTo>
                <a:lnTo>
                  <a:pt x="1638900" y="879595"/>
                </a:lnTo>
                <a:lnTo>
                  <a:pt x="0" y="879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3"/>
          <p:cNvSpPr/>
          <p:nvPr/>
        </p:nvSpPr>
        <p:spPr>
          <a:xfrm>
            <a:off x="2825753" y="4910147"/>
            <a:ext cx="1638900" cy="785098"/>
          </a:xfrm>
          <a:custGeom>
            <a:rect b="b" l="l" r="r" t="t"/>
            <a:pathLst>
              <a:path extrusionOk="0" h="785098" w="1638900">
                <a:moveTo>
                  <a:pt x="0" y="0"/>
                </a:moveTo>
                <a:lnTo>
                  <a:pt x="1638900" y="0"/>
                </a:lnTo>
                <a:lnTo>
                  <a:pt x="1638900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3"/>
          <p:cNvSpPr/>
          <p:nvPr/>
        </p:nvSpPr>
        <p:spPr>
          <a:xfrm>
            <a:off x="2708996" y="5869962"/>
            <a:ext cx="1831296" cy="776297"/>
          </a:xfrm>
          <a:custGeom>
            <a:rect b="b" l="l" r="r" t="t"/>
            <a:pathLst>
              <a:path extrusionOk="0" h="776297" w="1831296">
                <a:moveTo>
                  <a:pt x="0" y="0"/>
                </a:moveTo>
                <a:lnTo>
                  <a:pt x="1831295" y="0"/>
                </a:lnTo>
                <a:lnTo>
                  <a:pt x="1831295" y="776297"/>
                </a:lnTo>
                <a:lnTo>
                  <a:pt x="0" y="776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3"/>
          <p:cNvSpPr/>
          <p:nvPr/>
        </p:nvSpPr>
        <p:spPr>
          <a:xfrm>
            <a:off x="4679375" y="4938646"/>
            <a:ext cx="1638900" cy="785098"/>
          </a:xfrm>
          <a:custGeom>
            <a:rect b="b" l="l" r="r" t="t"/>
            <a:pathLst>
              <a:path extrusionOk="0" h="785098" w="1638900">
                <a:moveTo>
                  <a:pt x="0" y="0"/>
                </a:moveTo>
                <a:lnTo>
                  <a:pt x="1638900" y="0"/>
                </a:lnTo>
                <a:lnTo>
                  <a:pt x="1638900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3"/>
          <p:cNvSpPr/>
          <p:nvPr/>
        </p:nvSpPr>
        <p:spPr>
          <a:xfrm>
            <a:off x="4583173" y="6769779"/>
            <a:ext cx="1831296" cy="2016338"/>
          </a:xfrm>
          <a:custGeom>
            <a:rect b="b" l="l" r="r" t="t"/>
            <a:pathLst>
              <a:path extrusionOk="0" h="2016338" w="1831296">
                <a:moveTo>
                  <a:pt x="0" y="0"/>
                </a:moveTo>
                <a:lnTo>
                  <a:pt x="1831295" y="0"/>
                </a:lnTo>
                <a:lnTo>
                  <a:pt x="1831295" y="2016338"/>
                </a:lnTo>
                <a:lnTo>
                  <a:pt x="0" y="2016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3"/>
          <p:cNvSpPr/>
          <p:nvPr/>
        </p:nvSpPr>
        <p:spPr>
          <a:xfrm>
            <a:off x="4802829" y="9056551"/>
            <a:ext cx="1586398" cy="785098"/>
          </a:xfrm>
          <a:custGeom>
            <a:rect b="b" l="l" r="r" t="t"/>
            <a:pathLst>
              <a:path extrusionOk="0" h="785098" w="1586398">
                <a:moveTo>
                  <a:pt x="0" y="0"/>
                </a:moveTo>
                <a:lnTo>
                  <a:pt x="1586398" y="0"/>
                </a:lnTo>
                <a:lnTo>
                  <a:pt x="1586398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3"/>
          <p:cNvSpPr/>
          <p:nvPr/>
        </p:nvSpPr>
        <p:spPr>
          <a:xfrm>
            <a:off x="4739326" y="5869962"/>
            <a:ext cx="1518999" cy="776297"/>
          </a:xfrm>
          <a:custGeom>
            <a:rect b="b" l="l" r="r" t="t"/>
            <a:pathLst>
              <a:path extrusionOk="0" h="776297" w="1518999">
                <a:moveTo>
                  <a:pt x="0" y="0"/>
                </a:moveTo>
                <a:lnTo>
                  <a:pt x="1518999" y="0"/>
                </a:lnTo>
                <a:lnTo>
                  <a:pt x="1518999" y="776297"/>
                </a:lnTo>
                <a:lnTo>
                  <a:pt x="0" y="776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3"/>
          <p:cNvSpPr/>
          <p:nvPr/>
        </p:nvSpPr>
        <p:spPr>
          <a:xfrm>
            <a:off x="6571555" y="8137617"/>
            <a:ext cx="1704299" cy="384896"/>
          </a:xfrm>
          <a:custGeom>
            <a:rect b="b" l="l" r="r" t="t"/>
            <a:pathLst>
              <a:path extrusionOk="0" h="384896" w="1704299">
                <a:moveTo>
                  <a:pt x="0" y="0"/>
                </a:moveTo>
                <a:lnTo>
                  <a:pt x="1704298" y="0"/>
                </a:lnTo>
                <a:lnTo>
                  <a:pt x="1704298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3"/>
          <p:cNvSpPr/>
          <p:nvPr/>
        </p:nvSpPr>
        <p:spPr>
          <a:xfrm>
            <a:off x="6689303" y="5138747"/>
            <a:ext cx="1468803" cy="384896"/>
          </a:xfrm>
          <a:custGeom>
            <a:rect b="b" l="l" r="r" t="t"/>
            <a:pathLst>
              <a:path extrusionOk="0" h="384896" w="1468803">
                <a:moveTo>
                  <a:pt x="0" y="0"/>
                </a:moveTo>
                <a:lnTo>
                  <a:pt x="1468802" y="0"/>
                </a:lnTo>
                <a:lnTo>
                  <a:pt x="1468802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3"/>
          <p:cNvSpPr/>
          <p:nvPr/>
        </p:nvSpPr>
        <p:spPr>
          <a:xfrm>
            <a:off x="6689303" y="7133425"/>
            <a:ext cx="1468803" cy="384896"/>
          </a:xfrm>
          <a:custGeom>
            <a:rect b="b" l="l" r="r" t="t"/>
            <a:pathLst>
              <a:path extrusionOk="0" h="384896" w="1468803">
                <a:moveTo>
                  <a:pt x="0" y="0"/>
                </a:moveTo>
                <a:lnTo>
                  <a:pt x="1468802" y="0"/>
                </a:lnTo>
                <a:lnTo>
                  <a:pt x="1468802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3"/>
          <p:cNvSpPr/>
          <p:nvPr/>
        </p:nvSpPr>
        <p:spPr>
          <a:xfrm>
            <a:off x="6689303" y="9256652"/>
            <a:ext cx="1468803" cy="384896"/>
          </a:xfrm>
          <a:custGeom>
            <a:rect b="b" l="l" r="r" t="t"/>
            <a:pathLst>
              <a:path extrusionOk="0" h="384896" w="1468803">
                <a:moveTo>
                  <a:pt x="0" y="0"/>
                </a:moveTo>
                <a:lnTo>
                  <a:pt x="1468802" y="0"/>
                </a:lnTo>
                <a:lnTo>
                  <a:pt x="1468802" y="384896"/>
                </a:lnTo>
                <a:lnTo>
                  <a:pt x="0" y="38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3"/>
          <p:cNvSpPr/>
          <p:nvPr/>
        </p:nvSpPr>
        <p:spPr>
          <a:xfrm>
            <a:off x="6714954" y="5961002"/>
            <a:ext cx="1392003" cy="584997"/>
          </a:xfrm>
          <a:custGeom>
            <a:rect b="b" l="l" r="r" t="t"/>
            <a:pathLst>
              <a:path extrusionOk="0" h="584997" w="1392003">
                <a:moveTo>
                  <a:pt x="0" y="0"/>
                </a:moveTo>
                <a:lnTo>
                  <a:pt x="1392002" y="0"/>
                </a:lnTo>
                <a:lnTo>
                  <a:pt x="1392002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3"/>
          <p:cNvSpPr/>
          <p:nvPr/>
        </p:nvSpPr>
        <p:spPr>
          <a:xfrm>
            <a:off x="8678970" y="4938646"/>
            <a:ext cx="1468803" cy="785098"/>
          </a:xfrm>
          <a:custGeom>
            <a:rect b="b" l="l" r="r" t="t"/>
            <a:pathLst>
              <a:path extrusionOk="0" h="785098" w="1468803">
                <a:moveTo>
                  <a:pt x="0" y="0"/>
                </a:moveTo>
                <a:lnTo>
                  <a:pt x="1468803" y="0"/>
                </a:lnTo>
                <a:lnTo>
                  <a:pt x="1468803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3"/>
          <p:cNvSpPr/>
          <p:nvPr/>
        </p:nvSpPr>
        <p:spPr>
          <a:xfrm>
            <a:off x="8497729" y="6869821"/>
            <a:ext cx="1831305" cy="1916287"/>
          </a:xfrm>
          <a:custGeom>
            <a:rect b="b" l="l" r="r" t="t"/>
            <a:pathLst>
              <a:path extrusionOk="0" h="1916287" w="1831305">
                <a:moveTo>
                  <a:pt x="0" y="0"/>
                </a:moveTo>
                <a:lnTo>
                  <a:pt x="1831305" y="0"/>
                </a:lnTo>
                <a:lnTo>
                  <a:pt x="1831305" y="1916287"/>
                </a:lnTo>
                <a:lnTo>
                  <a:pt x="0" y="1916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3"/>
          <p:cNvSpPr/>
          <p:nvPr/>
        </p:nvSpPr>
        <p:spPr>
          <a:xfrm>
            <a:off x="8678970" y="9056551"/>
            <a:ext cx="1468803" cy="785098"/>
          </a:xfrm>
          <a:custGeom>
            <a:rect b="b" l="l" r="r" t="t"/>
            <a:pathLst>
              <a:path extrusionOk="0" h="785098" w="1468803">
                <a:moveTo>
                  <a:pt x="0" y="0"/>
                </a:moveTo>
                <a:lnTo>
                  <a:pt x="1468803" y="0"/>
                </a:lnTo>
                <a:lnTo>
                  <a:pt x="1468803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3"/>
          <p:cNvSpPr/>
          <p:nvPr/>
        </p:nvSpPr>
        <p:spPr>
          <a:xfrm>
            <a:off x="8717375" y="5860952"/>
            <a:ext cx="1392003" cy="785098"/>
          </a:xfrm>
          <a:custGeom>
            <a:rect b="b" l="l" r="r" t="t"/>
            <a:pathLst>
              <a:path extrusionOk="0" h="785098" w="1392003">
                <a:moveTo>
                  <a:pt x="0" y="0"/>
                </a:moveTo>
                <a:lnTo>
                  <a:pt x="1392003" y="0"/>
                </a:lnTo>
                <a:lnTo>
                  <a:pt x="1392003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3"/>
          <p:cNvSpPr/>
          <p:nvPr/>
        </p:nvSpPr>
        <p:spPr>
          <a:xfrm>
            <a:off x="10668648" y="4938646"/>
            <a:ext cx="1250404" cy="785098"/>
          </a:xfrm>
          <a:custGeom>
            <a:rect b="b" l="l" r="r" t="t"/>
            <a:pathLst>
              <a:path extrusionOk="0" h="785098" w="1250404">
                <a:moveTo>
                  <a:pt x="0" y="0"/>
                </a:moveTo>
                <a:lnTo>
                  <a:pt x="1250404" y="0"/>
                </a:lnTo>
                <a:lnTo>
                  <a:pt x="1250404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3"/>
          <p:cNvSpPr/>
          <p:nvPr/>
        </p:nvSpPr>
        <p:spPr>
          <a:xfrm>
            <a:off x="10668648" y="5860952"/>
            <a:ext cx="1250404" cy="785098"/>
          </a:xfrm>
          <a:custGeom>
            <a:rect b="b" l="l" r="r" t="t"/>
            <a:pathLst>
              <a:path extrusionOk="0" h="785098" w="1250404">
                <a:moveTo>
                  <a:pt x="0" y="0"/>
                </a:moveTo>
                <a:lnTo>
                  <a:pt x="1250404" y="0"/>
                </a:lnTo>
                <a:lnTo>
                  <a:pt x="1250404" y="785098"/>
                </a:lnTo>
                <a:lnTo>
                  <a:pt x="0" y="785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3"/>
          <p:cNvSpPr/>
          <p:nvPr/>
        </p:nvSpPr>
        <p:spPr>
          <a:xfrm>
            <a:off x="10668648" y="7033374"/>
            <a:ext cx="1250404" cy="584997"/>
          </a:xfrm>
          <a:custGeom>
            <a:rect b="b" l="l" r="r" t="t"/>
            <a:pathLst>
              <a:path extrusionOk="0" h="584997" w="1250404">
                <a:moveTo>
                  <a:pt x="0" y="0"/>
                </a:moveTo>
                <a:lnTo>
                  <a:pt x="1250404" y="0"/>
                </a:lnTo>
                <a:lnTo>
                  <a:pt x="1250404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3"/>
          <p:cNvSpPr/>
          <p:nvPr/>
        </p:nvSpPr>
        <p:spPr>
          <a:xfrm>
            <a:off x="10668648" y="7961366"/>
            <a:ext cx="1250404" cy="584997"/>
          </a:xfrm>
          <a:custGeom>
            <a:rect b="b" l="l" r="r" t="t"/>
            <a:pathLst>
              <a:path extrusionOk="0" h="584997" w="1250404">
                <a:moveTo>
                  <a:pt x="0" y="0"/>
                </a:moveTo>
                <a:lnTo>
                  <a:pt x="1250404" y="0"/>
                </a:lnTo>
                <a:lnTo>
                  <a:pt x="1250404" y="584997"/>
                </a:lnTo>
                <a:lnTo>
                  <a:pt x="0" y="584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3"/>
          <p:cNvSpPr/>
          <p:nvPr/>
        </p:nvSpPr>
        <p:spPr>
          <a:xfrm>
            <a:off x="10668648" y="9156602"/>
            <a:ext cx="1250404" cy="584997"/>
          </a:xfrm>
          <a:custGeom>
            <a:rect b="b" l="l" r="r" t="t"/>
            <a:pathLst>
              <a:path extrusionOk="0" h="584997" w="1250404">
                <a:moveTo>
                  <a:pt x="0" y="0"/>
                </a:moveTo>
                <a:lnTo>
                  <a:pt x="1250404" y="0"/>
                </a:lnTo>
                <a:lnTo>
                  <a:pt x="1250404" y="584996"/>
                </a:lnTo>
                <a:lnTo>
                  <a:pt x="0" y="58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3"/>
          <p:cNvSpPr/>
          <p:nvPr/>
        </p:nvSpPr>
        <p:spPr>
          <a:xfrm>
            <a:off x="12439936" y="3425742"/>
            <a:ext cx="1991839" cy="1858185"/>
          </a:xfrm>
          <a:custGeom>
            <a:rect b="b" l="l" r="r" t="t"/>
            <a:pathLst>
              <a:path extrusionOk="0" h="1858185" w="1991839">
                <a:moveTo>
                  <a:pt x="0" y="0"/>
                </a:moveTo>
                <a:lnTo>
                  <a:pt x="1991839" y="0"/>
                </a:lnTo>
                <a:lnTo>
                  <a:pt x="1991839" y="1858185"/>
                </a:lnTo>
                <a:lnTo>
                  <a:pt x="0" y="1858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3"/>
          <p:cNvSpPr/>
          <p:nvPr/>
        </p:nvSpPr>
        <p:spPr>
          <a:xfrm>
            <a:off x="12751527" y="8680847"/>
            <a:ext cx="1250404" cy="970798"/>
          </a:xfrm>
          <a:custGeom>
            <a:rect b="b" l="l" r="r" t="t"/>
            <a:pathLst>
              <a:path extrusionOk="0" h="970798" w="1250404">
                <a:moveTo>
                  <a:pt x="0" y="0"/>
                </a:moveTo>
                <a:lnTo>
                  <a:pt x="1250404" y="0"/>
                </a:lnTo>
                <a:lnTo>
                  <a:pt x="1250404" y="970797"/>
                </a:lnTo>
                <a:lnTo>
                  <a:pt x="0" y="970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3"/>
          <p:cNvSpPr/>
          <p:nvPr/>
        </p:nvSpPr>
        <p:spPr>
          <a:xfrm>
            <a:off x="12780978" y="938946"/>
            <a:ext cx="1392003" cy="400202"/>
          </a:xfrm>
          <a:custGeom>
            <a:rect b="b" l="l" r="r" t="t"/>
            <a:pathLst>
              <a:path extrusionOk="0" h="400202" w="1392003">
                <a:moveTo>
                  <a:pt x="0" y="0"/>
                </a:moveTo>
                <a:lnTo>
                  <a:pt x="1392003" y="0"/>
                </a:lnTo>
                <a:lnTo>
                  <a:pt x="1392003" y="400202"/>
                </a:lnTo>
                <a:lnTo>
                  <a:pt x="0" y="400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3"/>
          <p:cNvSpPr/>
          <p:nvPr/>
        </p:nvSpPr>
        <p:spPr>
          <a:xfrm>
            <a:off x="14066901" y="9841649"/>
            <a:ext cx="537601" cy="400202"/>
          </a:xfrm>
          <a:custGeom>
            <a:rect b="b" l="l" r="r" t="t"/>
            <a:pathLst>
              <a:path extrusionOk="0" h="400202" w="537601">
                <a:moveTo>
                  <a:pt x="0" y="0"/>
                </a:moveTo>
                <a:lnTo>
                  <a:pt x="537601" y="0"/>
                </a:lnTo>
                <a:lnTo>
                  <a:pt x="537601" y="400203"/>
                </a:lnTo>
                <a:lnTo>
                  <a:pt x="0" y="40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3"/>
          <p:cNvSpPr/>
          <p:nvPr/>
        </p:nvSpPr>
        <p:spPr>
          <a:xfrm>
            <a:off x="12439936" y="4373605"/>
            <a:ext cx="1991839" cy="1858185"/>
          </a:xfrm>
          <a:custGeom>
            <a:rect b="b" l="l" r="r" t="t"/>
            <a:pathLst>
              <a:path extrusionOk="0" h="1858185" w="1991839">
                <a:moveTo>
                  <a:pt x="0" y="0"/>
                </a:moveTo>
                <a:lnTo>
                  <a:pt x="1991839" y="0"/>
                </a:lnTo>
                <a:lnTo>
                  <a:pt x="1991839" y="1858185"/>
                </a:lnTo>
                <a:lnTo>
                  <a:pt x="0" y="1858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3"/>
          <p:cNvSpPr txBox="1"/>
          <p:nvPr/>
        </p:nvSpPr>
        <p:spPr>
          <a:xfrm>
            <a:off x="1371429" y="3516659"/>
            <a:ext cx="1184777" cy="1124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Spring Summer 2025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05/05/25, 26/05/25, 16/06/25, 07/07/25, 28/07/25, 18/08/25, 08/09/25, 29/09/25, 20/10/25</a:t>
            </a:r>
            <a:endParaRPr/>
          </a:p>
        </p:txBody>
      </p:sp>
      <p:sp>
        <p:nvSpPr>
          <p:cNvPr id="283" name="Google Shape;283;p3"/>
          <p:cNvSpPr txBox="1"/>
          <p:nvPr/>
        </p:nvSpPr>
        <p:spPr>
          <a:xfrm>
            <a:off x="10913850" y="9267130"/>
            <a:ext cx="784041" cy="3669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(Brownie &amp; Cookie Mix)</a:t>
            </a:r>
            <a:endParaRPr/>
          </a:p>
        </p:txBody>
      </p:sp>
      <p:sp>
        <p:nvSpPr>
          <p:cNvPr id="284" name="Google Shape;284;p3"/>
          <p:cNvSpPr txBox="1"/>
          <p:nvPr/>
        </p:nvSpPr>
        <p:spPr>
          <a:xfrm>
            <a:off x="12864779" y="8767486"/>
            <a:ext cx="1078811" cy="732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Hot Pasta topped with Homemade Tomato Sauce &amp; </a:t>
            </a:r>
            <a:endParaRPr/>
          </a:p>
        </p:txBody>
      </p:sp>
      <p:sp>
        <p:nvSpPr>
          <p:cNvPr id="285" name="Google Shape;285;p3"/>
          <p:cNvSpPr txBox="1"/>
          <p:nvPr/>
        </p:nvSpPr>
        <p:spPr>
          <a:xfrm>
            <a:off x="13141500" y="9499006"/>
            <a:ext cx="479403" cy="184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Cheese</a:t>
            </a:r>
            <a:endParaRPr/>
          </a:p>
        </p:txBody>
      </p:sp>
      <p:sp>
        <p:nvSpPr>
          <p:cNvPr id="286" name="Google Shape;286;p3"/>
          <p:cNvSpPr txBox="1"/>
          <p:nvPr/>
        </p:nvSpPr>
        <p:spPr>
          <a:xfrm>
            <a:off x="3259998" y="8205397"/>
            <a:ext cx="680628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Lasagne </a:t>
            </a:r>
            <a:endParaRPr/>
          </a:p>
        </p:txBody>
      </p:sp>
      <p:sp>
        <p:nvSpPr>
          <p:cNvPr id="287" name="Google Shape;287;p3"/>
          <p:cNvSpPr txBox="1"/>
          <p:nvPr/>
        </p:nvSpPr>
        <p:spPr>
          <a:xfrm>
            <a:off x="3127829" y="9139647"/>
            <a:ext cx="950128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/>
          </a:p>
        </p:txBody>
      </p:sp>
      <p:sp>
        <p:nvSpPr>
          <p:cNvPr id="288" name="Google Shape;288;p3"/>
          <p:cNvSpPr txBox="1"/>
          <p:nvPr/>
        </p:nvSpPr>
        <p:spPr>
          <a:xfrm>
            <a:off x="3201753" y="9566367"/>
            <a:ext cx="759343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/>
          </a:p>
        </p:txBody>
      </p:sp>
      <p:sp>
        <p:nvSpPr>
          <p:cNvPr id="289" name="Google Shape;289;p3"/>
          <p:cNvSpPr txBox="1"/>
          <p:nvPr/>
        </p:nvSpPr>
        <p:spPr>
          <a:xfrm>
            <a:off x="3062030" y="4993253"/>
            <a:ext cx="1230135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Sweetcorn Pizza Slice </a:t>
            </a:r>
            <a:endParaRPr/>
          </a:p>
        </p:txBody>
      </p:sp>
      <p:sp>
        <p:nvSpPr>
          <p:cNvPr id="290" name="Google Shape;290;p3"/>
          <p:cNvSpPr txBox="1"/>
          <p:nvPr/>
        </p:nvSpPr>
        <p:spPr>
          <a:xfrm>
            <a:off x="3163367" y="5419973"/>
            <a:ext cx="982951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/>
          </a:p>
        </p:txBody>
      </p:sp>
      <p:sp>
        <p:nvSpPr>
          <p:cNvPr id="291" name="Google Shape;291;p3"/>
          <p:cNvSpPr txBox="1"/>
          <p:nvPr/>
        </p:nvSpPr>
        <p:spPr>
          <a:xfrm>
            <a:off x="2977601" y="6940229"/>
            <a:ext cx="1318822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Stuﬃng, Skin on </a:t>
            </a:r>
            <a:endParaRPr/>
          </a:p>
        </p:txBody>
      </p:sp>
      <p:sp>
        <p:nvSpPr>
          <p:cNvPr id="292" name="Google Shape;292;p3"/>
          <p:cNvSpPr txBox="1"/>
          <p:nvPr/>
        </p:nvSpPr>
        <p:spPr>
          <a:xfrm>
            <a:off x="2888313" y="7366949"/>
            <a:ext cx="1461545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Roasties and Gravy</a:t>
            </a:r>
            <a:endParaRPr/>
          </a:p>
        </p:txBody>
      </p:sp>
      <p:sp>
        <p:nvSpPr>
          <p:cNvPr id="293" name="Google Shape;293;p3"/>
          <p:cNvSpPr txBox="1"/>
          <p:nvPr/>
        </p:nvSpPr>
        <p:spPr>
          <a:xfrm>
            <a:off x="2962761" y="5944048"/>
            <a:ext cx="1390145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Meatball Bake Topped with </a:t>
            </a:r>
            <a:endParaRPr/>
          </a:p>
        </p:txBody>
      </p:sp>
      <p:sp>
        <p:nvSpPr>
          <p:cNvPr id="294" name="Google Shape;294;p3"/>
          <p:cNvSpPr txBox="1"/>
          <p:nvPr/>
        </p:nvSpPr>
        <p:spPr>
          <a:xfrm>
            <a:off x="3420608" y="6370768"/>
            <a:ext cx="416214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Mash</a:t>
            </a:r>
            <a:endParaRPr/>
          </a:p>
        </p:txBody>
      </p:sp>
      <p:sp>
        <p:nvSpPr>
          <p:cNvPr id="295" name="Google Shape;295;p3"/>
          <p:cNvSpPr txBox="1"/>
          <p:nvPr/>
        </p:nvSpPr>
        <p:spPr>
          <a:xfrm>
            <a:off x="5145691" y="5128431"/>
            <a:ext cx="760790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</a:t>
            </a:r>
            <a:endParaRPr/>
          </a:p>
        </p:txBody>
      </p:sp>
      <p:sp>
        <p:nvSpPr>
          <p:cNvPr id="296" name="Google Shape;296;p3"/>
          <p:cNvSpPr txBox="1"/>
          <p:nvPr/>
        </p:nvSpPr>
        <p:spPr>
          <a:xfrm>
            <a:off x="5224548" y="5341791"/>
            <a:ext cx="559298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</a:t>
            </a:r>
            <a:endParaRPr/>
          </a:p>
        </p:txBody>
      </p:sp>
      <p:sp>
        <p:nvSpPr>
          <p:cNvPr id="297" name="Google Shape;297;p3"/>
          <p:cNvSpPr txBox="1"/>
          <p:nvPr/>
        </p:nvSpPr>
        <p:spPr>
          <a:xfrm>
            <a:off x="5030714" y="6909749"/>
            <a:ext cx="994734" cy="845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Potato Pie with Skin on Roasties </a:t>
            </a:r>
            <a:endParaRPr/>
          </a:p>
        </p:txBody>
      </p:sp>
      <p:sp>
        <p:nvSpPr>
          <p:cNvPr id="298" name="Google Shape;298;p3"/>
          <p:cNvSpPr txBox="1"/>
          <p:nvPr/>
        </p:nvSpPr>
        <p:spPr>
          <a:xfrm>
            <a:off x="5123745" y="7849162"/>
            <a:ext cx="765324" cy="376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1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</a:t>
            </a:r>
            <a:endParaRPr/>
          </a:p>
        </p:txBody>
      </p:sp>
      <p:sp>
        <p:nvSpPr>
          <p:cNvPr id="299" name="Google Shape;299;p3"/>
          <p:cNvSpPr txBox="1"/>
          <p:nvPr/>
        </p:nvSpPr>
        <p:spPr>
          <a:xfrm>
            <a:off x="5083140" y="8329222"/>
            <a:ext cx="888825" cy="323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Ratatouille </a:t>
            </a:r>
            <a:endParaRPr/>
          </a:p>
          <a:p>
            <a:pPr indent="0" lvl="0" marL="0" marR="0" rtl="0" algn="ctr">
              <a:lnSpc>
                <a:spcPct val="19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Rice </a:t>
            </a:r>
            <a:endParaRPr/>
          </a:p>
        </p:txBody>
      </p:sp>
      <p:sp>
        <p:nvSpPr>
          <p:cNvPr id="300" name="Google Shape;300;p3"/>
          <p:cNvSpPr txBox="1"/>
          <p:nvPr/>
        </p:nvSpPr>
        <p:spPr>
          <a:xfrm>
            <a:off x="4990290" y="5944048"/>
            <a:ext cx="1077306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Shepherdless </a:t>
            </a:r>
            <a:endParaRPr/>
          </a:p>
        </p:txBody>
      </p:sp>
      <p:sp>
        <p:nvSpPr>
          <p:cNvPr id="301" name="Google Shape;301;p3"/>
          <p:cNvSpPr txBox="1"/>
          <p:nvPr/>
        </p:nvSpPr>
        <p:spPr>
          <a:xfrm>
            <a:off x="5379853" y="6370768"/>
            <a:ext cx="242659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Pie</a:t>
            </a:r>
            <a:endParaRPr/>
          </a:p>
        </p:txBody>
      </p:sp>
      <p:sp>
        <p:nvSpPr>
          <p:cNvPr id="302" name="Google Shape;302;p3"/>
          <p:cNvSpPr txBox="1"/>
          <p:nvPr/>
        </p:nvSpPr>
        <p:spPr>
          <a:xfrm>
            <a:off x="4919567" y="9246337"/>
            <a:ext cx="1420016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Fingers and Chips </a:t>
            </a:r>
            <a:endParaRPr/>
          </a:p>
        </p:txBody>
      </p:sp>
      <p:sp>
        <p:nvSpPr>
          <p:cNvPr id="303" name="Google Shape;303;p3"/>
          <p:cNvSpPr txBox="1"/>
          <p:nvPr/>
        </p:nvSpPr>
        <p:spPr>
          <a:xfrm>
            <a:off x="7190518" y="9246337"/>
            <a:ext cx="515779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 </a:t>
            </a:r>
            <a:endParaRPr/>
          </a:p>
        </p:txBody>
      </p:sp>
      <p:sp>
        <p:nvSpPr>
          <p:cNvPr id="304" name="Google Shape;304;p3"/>
          <p:cNvSpPr txBox="1"/>
          <p:nvPr/>
        </p:nvSpPr>
        <p:spPr>
          <a:xfrm>
            <a:off x="7146531" y="7123109"/>
            <a:ext cx="605914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</a:t>
            </a:r>
            <a:endParaRPr/>
          </a:p>
        </p:txBody>
      </p:sp>
      <p:sp>
        <p:nvSpPr>
          <p:cNvPr id="305" name="Google Shape;305;p3"/>
          <p:cNvSpPr txBox="1"/>
          <p:nvPr/>
        </p:nvSpPr>
        <p:spPr>
          <a:xfrm>
            <a:off x="7087181" y="7336469"/>
            <a:ext cx="686610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Peas</a:t>
            </a:r>
            <a:endParaRPr/>
          </a:p>
        </p:txBody>
      </p:sp>
      <p:sp>
        <p:nvSpPr>
          <p:cNvPr id="306" name="Google Shape;306;p3"/>
          <p:cNvSpPr txBox="1"/>
          <p:nvPr/>
        </p:nvSpPr>
        <p:spPr>
          <a:xfrm>
            <a:off x="7024897" y="8205397"/>
            <a:ext cx="853821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 </a:t>
            </a:r>
            <a:endParaRPr/>
          </a:p>
        </p:txBody>
      </p:sp>
      <p:sp>
        <p:nvSpPr>
          <p:cNvPr id="307" name="Google Shape;307;p3"/>
          <p:cNvSpPr txBox="1"/>
          <p:nvPr/>
        </p:nvSpPr>
        <p:spPr>
          <a:xfrm>
            <a:off x="9158859" y="8020612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308" name="Google Shape;308;p3"/>
          <p:cNvSpPr txBox="1"/>
          <p:nvPr/>
        </p:nvSpPr>
        <p:spPr>
          <a:xfrm>
            <a:off x="9013022" y="8233972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309" name="Google Shape;309;p3"/>
          <p:cNvSpPr txBox="1"/>
          <p:nvPr/>
        </p:nvSpPr>
        <p:spPr>
          <a:xfrm>
            <a:off x="9158859" y="5021751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310" name="Google Shape;310;p3"/>
          <p:cNvSpPr txBox="1"/>
          <p:nvPr/>
        </p:nvSpPr>
        <p:spPr>
          <a:xfrm>
            <a:off x="9013022" y="5235111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311" name="Google Shape;311;p3"/>
          <p:cNvSpPr txBox="1"/>
          <p:nvPr/>
        </p:nvSpPr>
        <p:spPr>
          <a:xfrm>
            <a:off x="9158859" y="5772598"/>
            <a:ext cx="519227" cy="376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1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312" name="Google Shape;312;p3"/>
          <p:cNvSpPr txBox="1"/>
          <p:nvPr/>
        </p:nvSpPr>
        <p:spPr>
          <a:xfrm>
            <a:off x="9013022" y="6252658"/>
            <a:ext cx="828323" cy="323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/>
          </a:p>
          <a:p>
            <a:pPr indent="0" lvl="0" marL="0" marR="0" rtl="0" algn="r">
              <a:lnSpc>
                <a:spcPct val="19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/>
          </a:p>
        </p:txBody>
      </p:sp>
      <p:sp>
        <p:nvSpPr>
          <p:cNvPr id="313" name="Google Shape;313;p3"/>
          <p:cNvSpPr txBox="1"/>
          <p:nvPr/>
        </p:nvSpPr>
        <p:spPr>
          <a:xfrm>
            <a:off x="9158859" y="7063673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314" name="Google Shape;314;p3"/>
          <p:cNvSpPr txBox="1"/>
          <p:nvPr/>
        </p:nvSpPr>
        <p:spPr>
          <a:xfrm>
            <a:off x="9013022" y="7277033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315" name="Google Shape;315;p3"/>
          <p:cNvSpPr txBox="1"/>
          <p:nvPr/>
        </p:nvSpPr>
        <p:spPr>
          <a:xfrm>
            <a:off x="9158859" y="9139657"/>
            <a:ext cx="519227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/>
          </a:p>
        </p:txBody>
      </p:sp>
      <p:sp>
        <p:nvSpPr>
          <p:cNvPr id="316" name="Google Shape;316;p3"/>
          <p:cNvSpPr txBox="1"/>
          <p:nvPr/>
        </p:nvSpPr>
        <p:spPr>
          <a:xfrm>
            <a:off x="9013022" y="9353017"/>
            <a:ext cx="828323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Tuna Mayo</a:t>
            </a:r>
            <a:endParaRPr/>
          </a:p>
        </p:txBody>
      </p:sp>
      <p:sp>
        <p:nvSpPr>
          <p:cNvPr id="317" name="Google Shape;317;p3"/>
          <p:cNvSpPr txBox="1"/>
          <p:nvPr/>
        </p:nvSpPr>
        <p:spPr>
          <a:xfrm>
            <a:off x="11005442" y="9034882"/>
            <a:ext cx="628764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Brookie </a:t>
            </a:r>
            <a:endParaRPr/>
          </a:p>
        </p:txBody>
      </p:sp>
      <p:sp>
        <p:nvSpPr>
          <p:cNvPr id="318" name="Google Shape;318;p3"/>
          <p:cNvSpPr txBox="1"/>
          <p:nvPr/>
        </p:nvSpPr>
        <p:spPr>
          <a:xfrm>
            <a:off x="10978915" y="6050728"/>
            <a:ext cx="682809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Coconut </a:t>
            </a:r>
            <a:endParaRPr/>
          </a:p>
        </p:txBody>
      </p:sp>
      <p:sp>
        <p:nvSpPr>
          <p:cNvPr id="319" name="Google Shape;319;p3"/>
          <p:cNvSpPr txBox="1"/>
          <p:nvPr/>
        </p:nvSpPr>
        <p:spPr>
          <a:xfrm>
            <a:off x="11035922" y="6264088"/>
            <a:ext cx="526475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Cookie</a:t>
            </a:r>
            <a:endParaRPr/>
          </a:p>
        </p:txBody>
      </p:sp>
      <p:sp>
        <p:nvSpPr>
          <p:cNvPr id="320" name="Google Shape;320;p3"/>
          <p:cNvSpPr txBox="1"/>
          <p:nvPr/>
        </p:nvSpPr>
        <p:spPr>
          <a:xfrm>
            <a:off x="10872568" y="5021751"/>
            <a:ext cx="899522" cy="631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Strawberry Frozen Yoghurt</a:t>
            </a:r>
            <a:endParaRPr/>
          </a:p>
        </p:txBody>
      </p:sp>
      <p:sp>
        <p:nvSpPr>
          <p:cNvPr id="321" name="Google Shape;321;p3"/>
          <p:cNvSpPr txBox="1"/>
          <p:nvPr/>
        </p:nvSpPr>
        <p:spPr>
          <a:xfrm>
            <a:off x="10906287" y="7016429"/>
            <a:ext cx="830790" cy="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Peach and Pineapple </a:t>
            </a:r>
            <a:endParaRPr/>
          </a:p>
        </p:txBody>
      </p:sp>
      <p:sp>
        <p:nvSpPr>
          <p:cNvPr id="322" name="Google Shape;322;p3"/>
          <p:cNvSpPr txBox="1"/>
          <p:nvPr/>
        </p:nvSpPr>
        <p:spPr>
          <a:xfrm>
            <a:off x="11117837" y="7443149"/>
            <a:ext cx="359083" cy="20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Jelly</a:t>
            </a:r>
            <a:endParaRPr/>
          </a:p>
        </p:txBody>
      </p:sp>
      <p:sp>
        <p:nvSpPr>
          <p:cNvPr id="323" name="Google Shape;323;p3"/>
          <p:cNvSpPr txBox="1"/>
          <p:nvPr/>
        </p:nvSpPr>
        <p:spPr>
          <a:xfrm>
            <a:off x="10829211" y="7772962"/>
            <a:ext cx="988209" cy="590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1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Toﬀee Apple </a:t>
            </a:r>
            <a:endParaRPr/>
          </a:p>
          <a:p>
            <a:pPr indent="0" lvl="0" marL="0" marR="0" rtl="0" algn="ctr">
              <a:lnSpc>
                <a:spcPct val="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Crumble </a:t>
            </a:r>
            <a:endParaRPr/>
          </a:p>
        </p:txBody>
      </p:sp>
      <p:sp>
        <p:nvSpPr>
          <p:cNvPr id="324" name="Google Shape;324;p3"/>
          <p:cNvSpPr txBox="1"/>
          <p:nvPr/>
        </p:nvSpPr>
        <p:spPr>
          <a:xfrm>
            <a:off x="10906766" y="8084720"/>
            <a:ext cx="930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Custard</a:t>
            </a:r>
            <a:endParaRPr/>
          </a:p>
        </p:txBody>
      </p:sp>
      <p:sp>
        <p:nvSpPr>
          <p:cNvPr id="325" name="Google Shape;325;p3"/>
          <p:cNvSpPr txBox="1"/>
          <p:nvPr/>
        </p:nvSpPr>
        <p:spPr>
          <a:xfrm>
            <a:off x="13197850" y="1011669"/>
            <a:ext cx="569462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Week 3</a:t>
            </a:r>
            <a:endParaRPr/>
          </a:p>
        </p:txBody>
      </p:sp>
      <p:sp>
        <p:nvSpPr>
          <p:cNvPr id="326" name="Google Shape;326;p3"/>
          <p:cNvSpPr txBox="1"/>
          <p:nvPr/>
        </p:nvSpPr>
        <p:spPr>
          <a:xfrm>
            <a:off x="14262259" y="9914372"/>
            <a:ext cx="261699" cy="23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W1</a:t>
            </a:r>
            <a:endParaRPr/>
          </a:p>
        </p:txBody>
      </p:sp>
      <p:sp>
        <p:nvSpPr>
          <p:cNvPr id="327" name="Google Shape;327;p3"/>
          <p:cNvSpPr txBox="1"/>
          <p:nvPr/>
        </p:nvSpPr>
        <p:spPr>
          <a:xfrm>
            <a:off x="6933257" y="5189468"/>
            <a:ext cx="999915" cy="258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Salad</a:t>
            </a:r>
            <a:endParaRPr/>
          </a:p>
        </p:txBody>
      </p:sp>
      <p:sp>
        <p:nvSpPr>
          <p:cNvPr id="328" name="Google Shape;328;p3"/>
          <p:cNvSpPr txBox="1"/>
          <p:nvPr/>
        </p:nvSpPr>
        <p:spPr>
          <a:xfrm>
            <a:off x="6900986" y="6111764"/>
            <a:ext cx="1039749" cy="258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</a:t>
            </a:r>
            <a:endParaRPr/>
          </a:p>
        </p:txBody>
      </p:sp>
      <p:pic>
        <p:nvPicPr>
          <p:cNvPr id="329" name="Google Shape;329;p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2486650" y="2501650"/>
            <a:ext cx="1991850" cy="1631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