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49" r:id="rId2"/>
    <p:sldId id="325" r:id="rId3"/>
    <p:sldId id="376" r:id="rId4"/>
    <p:sldId id="373" r:id="rId5"/>
    <p:sldId id="379" r:id="rId6"/>
    <p:sldId id="374" r:id="rId7"/>
    <p:sldId id="375" r:id="rId8"/>
    <p:sldId id="382" r:id="rId9"/>
    <p:sldId id="380" r:id="rId10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s" id="{6C807DBC-8C92-7C42-84D5-1C59FCFB9E44}">
          <p14:sldIdLst>
            <p14:sldId id="349"/>
            <p14:sldId id="325"/>
            <p14:sldId id="376"/>
            <p14:sldId id="373"/>
            <p14:sldId id="379"/>
            <p14:sldId id="374"/>
            <p14:sldId id="375"/>
            <p14:sldId id="382"/>
          </p14:sldIdLst>
        </p14:section>
        <p14:section name="Pages" id="{66EC97C3-BC0F-9648-AAE8-BA458CD38442}">
          <p14:sldIdLst>
            <p14:sldId id="3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04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Y DIMENT (DHC)" initials="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1EE"/>
    <a:srgbClr val="0079C2"/>
    <a:srgbClr val="000000"/>
    <a:srgbClr val="90E462"/>
    <a:srgbClr val="ABEC9C"/>
    <a:srgbClr val="A9A673"/>
    <a:srgbClr val="BFBFBF"/>
    <a:srgbClr val="969696"/>
    <a:srgbClr val="FD5D68"/>
    <a:srgbClr val="F4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89" autoAdjust="0"/>
    <p:restoredTop sz="85613" autoAdjust="0"/>
  </p:normalViewPr>
  <p:slideViewPr>
    <p:cSldViewPr snapToGrid="0" snapToObjects="1">
      <p:cViewPr varScale="1">
        <p:scale>
          <a:sx n="38" d="100"/>
          <a:sy n="38" d="100"/>
        </p:scale>
        <p:origin x="1472" y="44"/>
      </p:cViewPr>
      <p:guideLst>
        <p:guide orient="horz" pos="1204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D58F7-3859-43B1-91D3-94ABC3BFE529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92001-75E0-4C1B-BF79-66F5803D92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51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92001-75E0-4C1B-BF79-66F5803D92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38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97598" y="780385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598" y="6335581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58341" y="378948"/>
            <a:ext cx="8397472" cy="35330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800" b="1" kern="1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pic>
        <p:nvPicPr>
          <p:cNvPr id="9" name="Picture 2" descr="N:\OD, Participation &amp; Communications\Communications\Printed Materials\Logo_Icons\Logos\NEW logo\Dorset HealthCare University NHS Foundation Trust CMYK BLU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610" y="832"/>
            <a:ext cx="2020389" cy="12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43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747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5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8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8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521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6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8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97598" y="780385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598" y="6335581"/>
            <a:ext cx="8148804" cy="10066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747"/>
          </a:xfrm>
        </p:spPr>
        <p:txBody>
          <a:bodyPr>
            <a:noAutofit/>
          </a:bodyPr>
          <a:lstStyle>
            <a:lvl1pPr algn="l">
              <a:defRPr sz="2600" b="1"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2" descr="N:\OD, Participation &amp; Communications\Communications\Printed Materials\Logo_Icons\Logos\NEW logo\Dorset HealthCare University NHS Foundation Trust CMYK BLU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610" y="832"/>
            <a:ext cx="2020389" cy="12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97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89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8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.uk/url?sa=i&amp;rct=j&amp;q=&amp;esrc=s&amp;source=images&amp;cd=&amp;cad=rja&amp;uact=8&amp;ved=0ahUKEwjh7dqD6_jRAhWBlBQKHd6kCfEQjRwIBw&amp;url=http://combiboilersleeds.com/keywords/welcome-1.html&amp;bvm=bv.146094739,d.d24&amp;psig=AFQjCNF-I97G04dm-jPqMOEQxyFp6JET3Q&amp;ust=1486379962123673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rsethealthcare.nhs.uk/school-nursing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vimeo.com/756835583/c959086cdb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welcom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661988"/>
            <a:ext cx="33051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welcom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06375" y="-509588"/>
            <a:ext cx="33051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54113"/>
            <a:ext cx="76009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03"/>
          </a:xfrm>
        </p:spPr>
        <p:txBody>
          <a:bodyPr/>
          <a:lstStyle/>
          <a:p>
            <a:r>
              <a:rPr lang="en-GB" sz="2400" dirty="0"/>
              <a:t>CYP PUBLIC HEALTH SERVICE 0 – 19 </a:t>
            </a:r>
            <a:br>
              <a:rPr lang="en-GB" sz="2400" dirty="0"/>
            </a:br>
            <a:r>
              <a:rPr lang="en-GB" sz="2400" dirty="0"/>
              <a:t>SCHOOL NURSING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733" y="3318934"/>
            <a:ext cx="4826000" cy="249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ROLE</a:t>
            </a:r>
          </a:p>
        </p:txBody>
      </p:sp>
      <p:sp>
        <p:nvSpPr>
          <p:cNvPr id="3" name="Rectangle 2"/>
          <p:cNvSpPr/>
          <p:nvPr/>
        </p:nvSpPr>
        <p:spPr>
          <a:xfrm>
            <a:off x="3898900" y="1097845"/>
            <a:ext cx="462703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across Education and Health, providing a link between school, home and the community.  Our aims are;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promote the health and wellbeing of all children and young people and their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work with one school or a group of schools depending on an identified need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work together with other Health Services, Education, Social Care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Voluntary Agencies to give children and young people the support they need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222500"/>
            <a:ext cx="3149600" cy="28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98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ACCESSING OUR SERVICE</a:t>
            </a:r>
          </a:p>
        </p:txBody>
      </p:sp>
      <p:sp>
        <p:nvSpPr>
          <p:cNvPr id="3" name="Rectangle 2"/>
          <p:cNvSpPr/>
          <p:nvPr/>
        </p:nvSpPr>
        <p:spPr>
          <a:xfrm>
            <a:off x="3378200" y="798730"/>
            <a:ext cx="47371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provide virtual clinics for children, from the age of 7, experiencing problems with Enuresis (night time wetting)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are able to refer and signpost to other relevant services and Professionals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use our Request for Support form  which can be found on our webpage, to accept referrals for children and young people from other services, schools or parents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a texting service for parents/carers of school age children for advice and support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GB" sz="24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050" name="Picture 2" descr="school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47" y="1244973"/>
            <a:ext cx="2299319" cy="218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27D9E2-F3B9-CFF1-78DE-0565927BE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32" y="3865143"/>
            <a:ext cx="3112756" cy="233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7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1162"/>
          </a:xfrm>
        </p:spPr>
        <p:txBody>
          <a:bodyPr/>
          <a:lstStyle/>
          <a:p>
            <a:r>
              <a:rPr lang="en-GB" dirty="0"/>
              <a:t>SCHOOL NURSING </a:t>
            </a:r>
            <a:r>
              <a:rPr lang="en-GB" dirty="0">
                <a:solidFill>
                  <a:srgbClr val="0079C2"/>
                </a:solidFill>
              </a:rPr>
              <a:t>WEBPAGE</a:t>
            </a:r>
            <a:endParaRPr lang="en-GB" strike="sngStrike" dirty="0">
              <a:solidFill>
                <a:srgbClr val="0079C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2325" y="1944731"/>
            <a:ext cx="74993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SEARCH FOR SCHOOL NURSING DORSET ON THE INTERNET FOR ALL THE CONTACT DETAILS AND RESOURCES YOU NEED or follow the below link</a:t>
            </a:r>
          </a:p>
          <a:p>
            <a:pPr algn="ctr"/>
            <a:endParaRPr lang="en-GB" sz="2800" b="1" dirty="0">
              <a:solidFill>
                <a:srgbClr val="FF0000"/>
              </a:solidFill>
            </a:endParaRPr>
          </a:p>
          <a:p>
            <a:pPr algn="ctr"/>
            <a:endParaRPr lang="en-GB" sz="2800" b="1" dirty="0">
              <a:solidFill>
                <a:srgbClr val="FF0000"/>
              </a:solidFill>
            </a:endParaRPr>
          </a:p>
          <a:p>
            <a:pPr algn="ctr"/>
            <a:r>
              <a:rPr lang="en-GB" sz="2800" b="1" dirty="0">
                <a:solidFill>
                  <a:srgbClr val="5891E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www.dorsethealthcare.nhs.uk/school-nursing</a:t>
            </a:r>
            <a:r>
              <a:rPr lang="en-GB" sz="2800" b="1" dirty="0">
                <a:solidFill>
                  <a:srgbClr val="5891E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30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+mn-lt"/>
              </a:rPr>
              <a:t>ADVICE AND SUPPORT VIA Request for Support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6686" y="1100074"/>
            <a:ext cx="57494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Request for Support Form aims to provide every parent/carer, school, GP or other services (with parental consent), the opportunity to discuss any aspect of a child’s health or well being with a member of our team, either via a virtual appointment, face to face or via telephone, where appropriate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can support you with advice on the following: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Bed Wetting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Nutritional Advice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Toileting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Emotional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General Health and well being advice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32" y="4025900"/>
            <a:ext cx="2750386" cy="20580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537"/>
            <a:ext cx="3236686" cy="284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8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05" y="86631"/>
            <a:ext cx="8229600" cy="505747"/>
          </a:xfrm>
        </p:spPr>
        <p:txBody>
          <a:bodyPr/>
          <a:lstStyle/>
          <a:p>
            <a:r>
              <a:rPr lang="en-GB" sz="2800" dirty="0">
                <a:latin typeface="+mn-lt"/>
              </a:rPr>
              <a:t>National Child Measurement Programme (NCMP) </a:t>
            </a:r>
            <a:endParaRPr lang="en-GB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62425" y="1097845"/>
            <a:ext cx="43053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contact schools during the Autumn term to introduce ourselves and arrange  the upcoming screening checks that Reception children will be offered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video explaining the NCMP process can be viewed by parents/carers and children, the link below will also be sent in the NCMP notification letter sent to all parents/carers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https://vimeo.com/756835583/c959086cdb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Picture 7" descr="C:\Users\cheryl.wellington\AppData\Local\Microsoft\Windows\INetCache\IE\T5GT4WKX\group-of-young-students-in-classroom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912689"/>
            <a:ext cx="3027097" cy="260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5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CHILD MEASUREMENT PROGRAMME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7" y="1003152"/>
            <a:ext cx="5717137" cy="52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4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AA3CCC-84A8-3EAD-8DE1-ED7F9781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341" y="365125"/>
            <a:ext cx="38967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b="1" dirty="0"/>
              <a:t>SCHOOL ENTRY HEALTH QUESTIONNAIRE</a:t>
            </a:r>
          </a:p>
        </p:txBody>
      </p:sp>
      <p:pic>
        <p:nvPicPr>
          <p:cNvPr id="2050" name="Picture 2" descr="Image result for Children's Health">
            <a:extLst>
              <a:ext uri="{FF2B5EF4-FFF2-40B4-BE49-F238E27FC236}">
                <a16:creationId xmlns:a16="http://schemas.microsoft.com/office/drawing/2014/main" id="{2B6A53F6-0C6A-90B9-42D8-A58A7AFC23B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r="25307"/>
          <a:stretch/>
        </p:blipFill>
        <p:spPr bwMode="auto"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110AA-1568-2222-25AC-B387897A3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7251" y="2009775"/>
            <a:ext cx="4114800" cy="44831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be sent a link to a digital Health Questionnaire via your child’s school, please complete and submit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You will be given the option to download or print a care plan for your child based on your responses along with resources, links and guidance</a:t>
            </a: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If you identify any areas of concern we will be in touch about support or referrals that may be required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73637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NUMBER FOR THE SERVICE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23" y="3127761"/>
            <a:ext cx="5274353" cy="25785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5927" y="2133029"/>
            <a:ext cx="79718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Bournemouth, Christchurch, Poole and Dorset – 01929 557558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9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33006F"/>
      </a:dk2>
      <a:lt2>
        <a:srgbClr val="FFFFFF"/>
      </a:lt2>
      <a:accent1>
        <a:srgbClr val="E28C05"/>
      </a:accent1>
      <a:accent2>
        <a:srgbClr val="5BBF21"/>
      </a:accent2>
      <a:accent3>
        <a:srgbClr val="0079C2"/>
      </a:accent3>
      <a:accent4>
        <a:srgbClr val="56008C"/>
      </a:accent4>
      <a:accent5>
        <a:srgbClr val="F7E214"/>
      </a:accent5>
      <a:accent6>
        <a:srgbClr val="D81E05"/>
      </a:accent6>
      <a:hlink>
        <a:srgbClr val="A00054"/>
      </a:hlink>
      <a:folHlink>
        <a:srgbClr val="931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11340</TotalTime>
  <Words>464</Words>
  <Application>Microsoft Office PowerPoint</Application>
  <PresentationFormat>On-screen Show (4:3)</PresentationFormat>
  <Paragraphs>67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Office Theme</vt:lpstr>
      <vt:lpstr>CYP PUBLIC HEALTH SERVICE 0 – 19  SCHOOL NURSING</vt:lpstr>
      <vt:lpstr>OUR ROLE</vt:lpstr>
      <vt:lpstr>ACCESSING OUR SERVICE</vt:lpstr>
      <vt:lpstr>SCHOOL NURSING WEBPAGE</vt:lpstr>
      <vt:lpstr>ADVICE AND SUPPORT VIA Request for Support</vt:lpstr>
      <vt:lpstr>National Child Measurement Programme (NCMP) </vt:lpstr>
      <vt:lpstr>NATIONAL CHILD MEASUREMENT PROGRAMME</vt:lpstr>
      <vt:lpstr>SCHOOL ENTRY HEALTH QUESTIONNAIRE</vt:lpstr>
      <vt:lpstr>CONTACT NUMBER FOR THE SERVICE</vt:lpstr>
    </vt:vector>
  </TitlesOfParts>
  <Company>Smith &amp; Milton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O'Brien</dc:creator>
  <cp:lastModifiedBy>GILL, Amy (DORSET HEALTHCARE UNIVERSITY NHS FOUNDATION TRUST)</cp:lastModifiedBy>
  <cp:revision>641</cp:revision>
  <cp:lastPrinted>2016-05-16T05:52:27Z</cp:lastPrinted>
  <dcterms:created xsi:type="dcterms:W3CDTF">2014-04-08T10:27:44Z</dcterms:created>
  <dcterms:modified xsi:type="dcterms:W3CDTF">2025-05-14T12:19:22Z</dcterms:modified>
</cp:coreProperties>
</file>