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01" r:id="rId5"/>
    <p:sldId id="364" r:id="rId6"/>
    <p:sldId id="416" r:id="rId7"/>
    <p:sldId id="365" r:id="rId8"/>
    <p:sldId id="370" r:id="rId9"/>
    <p:sldId id="371" r:id="rId10"/>
    <p:sldId id="379" r:id="rId11"/>
    <p:sldId id="367" r:id="rId12"/>
    <p:sldId id="372" r:id="rId13"/>
    <p:sldId id="368" r:id="rId14"/>
    <p:sldId id="380" r:id="rId15"/>
    <p:sldId id="355" r:id="rId16"/>
    <p:sldId id="374" r:id="rId17"/>
    <p:sldId id="383" r:id="rId18"/>
    <p:sldId id="381" r:id="rId19"/>
    <p:sldId id="413" r:id="rId20"/>
    <p:sldId id="414" r:id="rId21"/>
    <p:sldId id="41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6699"/>
    <a:srgbClr val="E6E6E6"/>
    <a:srgbClr val="CC66FF"/>
    <a:srgbClr val="FF6600"/>
    <a:srgbClr val="FFD757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87828A-E709-4945-AEAB-0F6C6E471776}" v="58" dt="2019-05-09T08:03:15.9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73" d="100"/>
          <a:sy n="73" d="100"/>
        </p:scale>
        <p:origin x="4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le Tidswell-Brown" userId="3518c4a0-5c99-4880-b127-cb60ccf11a39" providerId="ADAL" clId="{F687828A-E709-4945-AEAB-0F6C6E471776}"/>
    <pc:docChg chg="undo custSel addSld delSld modSld">
      <pc:chgData name="Kyle Tidswell-Brown" userId="3518c4a0-5c99-4880-b127-cb60ccf11a39" providerId="ADAL" clId="{F687828A-E709-4945-AEAB-0F6C6E471776}" dt="2019-05-09T08:03:15.928" v="642" actId="12788"/>
      <pc:docMkLst>
        <pc:docMk/>
      </pc:docMkLst>
      <pc:sldChg chg="modSp">
        <pc:chgData name="Kyle Tidswell-Brown" userId="3518c4a0-5c99-4880-b127-cb60ccf11a39" providerId="ADAL" clId="{F687828A-E709-4945-AEAB-0F6C6E471776}" dt="2019-05-08T11:14:54.175" v="5" actId="20577"/>
        <pc:sldMkLst>
          <pc:docMk/>
          <pc:sldMk cId="2637481266" sldId="256"/>
        </pc:sldMkLst>
        <pc:spChg chg="mod">
          <ac:chgData name="Kyle Tidswell-Brown" userId="3518c4a0-5c99-4880-b127-cb60ccf11a39" providerId="ADAL" clId="{F687828A-E709-4945-AEAB-0F6C6E471776}" dt="2019-05-08T11:14:54.175" v="5" actId="20577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F687828A-E709-4945-AEAB-0F6C6E471776}" dt="2019-05-08T11:14:51.308" v="4" actId="20577"/>
        <pc:sldMkLst>
          <pc:docMk/>
          <pc:sldMk cId="3855900595" sldId="301"/>
        </pc:sldMkLst>
        <pc:spChg chg="mod">
          <ac:chgData name="Kyle Tidswell-Brown" userId="3518c4a0-5c99-4880-b127-cb60ccf11a39" providerId="ADAL" clId="{F687828A-E709-4945-AEAB-0F6C6E471776}" dt="2019-05-08T11:14:51.308" v="4" actId="20577"/>
          <ac:spMkLst>
            <pc:docMk/>
            <pc:sldMk cId="3855900595" sldId="301"/>
            <ac:spMk id="19" creationId="{5252A847-DE45-4FA3-A1F8-EEBEB845FF8E}"/>
          </ac:spMkLst>
        </pc:spChg>
      </pc:sldChg>
      <pc:sldChg chg="del">
        <pc:chgData name="Kyle Tidswell-Brown" userId="3518c4a0-5c99-4880-b127-cb60ccf11a39" providerId="ADAL" clId="{F687828A-E709-4945-AEAB-0F6C6E471776}" dt="2019-05-09T08:01:03.588" v="637" actId="2696"/>
        <pc:sldMkLst>
          <pc:docMk/>
          <pc:sldMk cId="1763971195" sldId="363"/>
        </pc:sldMkLst>
      </pc:sldChg>
      <pc:sldChg chg="addSp delSp modSp">
        <pc:chgData name="Kyle Tidswell-Brown" userId="3518c4a0-5c99-4880-b127-cb60ccf11a39" providerId="ADAL" clId="{F687828A-E709-4945-AEAB-0F6C6E471776}" dt="2019-05-09T08:00:52.313" v="635" actId="20577"/>
        <pc:sldMkLst>
          <pc:docMk/>
          <pc:sldMk cId="35913413" sldId="364"/>
        </pc:sldMkLst>
        <pc:spChg chg="mod">
          <ac:chgData name="Kyle Tidswell-Brown" userId="3518c4a0-5c99-4880-b127-cb60ccf11a39" providerId="ADAL" clId="{F687828A-E709-4945-AEAB-0F6C6E471776}" dt="2019-05-09T08:00:52.313" v="635" actId="20577"/>
          <ac:spMkLst>
            <pc:docMk/>
            <pc:sldMk cId="35913413" sldId="364"/>
            <ac:spMk id="19" creationId="{5252A847-DE45-4FA3-A1F8-EEBEB845FF8E}"/>
          </ac:spMkLst>
        </pc:spChg>
        <pc:spChg chg="del">
          <ac:chgData name="Kyle Tidswell-Brown" userId="3518c4a0-5c99-4880-b127-cb60ccf11a39" providerId="ADAL" clId="{F687828A-E709-4945-AEAB-0F6C6E471776}" dt="2019-05-08T11:18:14.278" v="264" actId="478"/>
          <ac:spMkLst>
            <pc:docMk/>
            <pc:sldMk cId="35913413" sldId="364"/>
            <ac:spMk id="55" creationId="{17F9599B-2723-4702-8988-3A6EB62D1573}"/>
          </ac:spMkLst>
        </pc:spChg>
        <pc:spChg chg="del">
          <ac:chgData name="Kyle Tidswell-Brown" userId="3518c4a0-5c99-4880-b127-cb60ccf11a39" providerId="ADAL" clId="{F687828A-E709-4945-AEAB-0F6C6E471776}" dt="2019-05-08T11:18:14.278" v="264" actId="478"/>
          <ac:spMkLst>
            <pc:docMk/>
            <pc:sldMk cId="35913413" sldId="364"/>
            <ac:spMk id="56" creationId="{D865F20B-85C1-434A-809B-A1C25FC592BA}"/>
          </ac:spMkLst>
        </pc:spChg>
        <pc:spChg chg="del">
          <ac:chgData name="Kyle Tidswell-Brown" userId="3518c4a0-5c99-4880-b127-cb60ccf11a39" providerId="ADAL" clId="{F687828A-E709-4945-AEAB-0F6C6E471776}" dt="2019-05-08T11:18:14.278" v="264" actId="478"/>
          <ac:spMkLst>
            <pc:docMk/>
            <pc:sldMk cId="35913413" sldId="364"/>
            <ac:spMk id="57" creationId="{4A30BEDC-2B9D-4A6E-85E3-EF5612879220}"/>
          </ac:spMkLst>
        </pc:spChg>
        <pc:spChg chg="del">
          <ac:chgData name="Kyle Tidswell-Brown" userId="3518c4a0-5c99-4880-b127-cb60ccf11a39" providerId="ADAL" clId="{F687828A-E709-4945-AEAB-0F6C6E471776}" dt="2019-05-08T11:18:14.278" v="264" actId="478"/>
          <ac:spMkLst>
            <pc:docMk/>
            <pc:sldMk cId="35913413" sldId="364"/>
            <ac:spMk id="58" creationId="{75287A06-B314-49E4-8DD4-E6A436463A3B}"/>
          </ac:spMkLst>
        </pc:spChg>
        <pc:spChg chg="del">
          <ac:chgData name="Kyle Tidswell-Brown" userId="3518c4a0-5c99-4880-b127-cb60ccf11a39" providerId="ADAL" clId="{F687828A-E709-4945-AEAB-0F6C6E471776}" dt="2019-05-08T11:18:14.278" v="264" actId="478"/>
          <ac:spMkLst>
            <pc:docMk/>
            <pc:sldMk cId="35913413" sldId="364"/>
            <ac:spMk id="59" creationId="{DBD35AEA-185C-43E9-B9A4-0C063468A340}"/>
          </ac:spMkLst>
        </pc:spChg>
        <pc:spChg chg="del">
          <ac:chgData name="Kyle Tidswell-Brown" userId="3518c4a0-5c99-4880-b127-cb60ccf11a39" providerId="ADAL" clId="{F687828A-E709-4945-AEAB-0F6C6E471776}" dt="2019-05-08T11:18:14.278" v="264" actId="478"/>
          <ac:spMkLst>
            <pc:docMk/>
            <pc:sldMk cId="35913413" sldId="364"/>
            <ac:spMk id="60" creationId="{22D170B0-2645-4033-BFA9-1172D41DD1BC}"/>
          </ac:spMkLst>
        </pc:spChg>
        <pc:grpChg chg="del">
          <ac:chgData name="Kyle Tidswell-Brown" userId="3518c4a0-5c99-4880-b127-cb60ccf11a39" providerId="ADAL" clId="{F687828A-E709-4945-AEAB-0F6C6E471776}" dt="2019-05-08T11:18:14.278" v="264" actId="478"/>
          <ac:grpSpMkLst>
            <pc:docMk/>
            <pc:sldMk cId="35913413" sldId="364"/>
            <ac:grpSpMk id="29" creationId="{6E563E1B-2867-421F-9640-644347EF34EE}"/>
          </ac:grpSpMkLst>
        </pc:grpChg>
        <pc:grpChg chg="del">
          <ac:chgData name="Kyle Tidswell-Brown" userId="3518c4a0-5c99-4880-b127-cb60ccf11a39" providerId="ADAL" clId="{F687828A-E709-4945-AEAB-0F6C6E471776}" dt="2019-05-08T11:18:14.278" v="264" actId="478"/>
          <ac:grpSpMkLst>
            <pc:docMk/>
            <pc:sldMk cId="35913413" sldId="364"/>
            <ac:grpSpMk id="30" creationId="{F88FB4B5-724A-4190-A276-E0F466D1705A}"/>
          </ac:grpSpMkLst>
        </pc:grpChg>
        <pc:grpChg chg="del">
          <ac:chgData name="Kyle Tidswell-Brown" userId="3518c4a0-5c99-4880-b127-cb60ccf11a39" providerId="ADAL" clId="{F687828A-E709-4945-AEAB-0F6C6E471776}" dt="2019-05-08T11:18:14.278" v="264" actId="478"/>
          <ac:grpSpMkLst>
            <pc:docMk/>
            <pc:sldMk cId="35913413" sldId="364"/>
            <ac:grpSpMk id="33" creationId="{8A3F0657-F6A3-401C-BA6B-02444952BBC7}"/>
          </ac:grpSpMkLst>
        </pc:grpChg>
        <pc:grpChg chg="del">
          <ac:chgData name="Kyle Tidswell-Brown" userId="3518c4a0-5c99-4880-b127-cb60ccf11a39" providerId="ADAL" clId="{F687828A-E709-4945-AEAB-0F6C6E471776}" dt="2019-05-08T11:18:14.278" v="264" actId="478"/>
          <ac:grpSpMkLst>
            <pc:docMk/>
            <pc:sldMk cId="35913413" sldId="364"/>
            <ac:grpSpMk id="40" creationId="{1A0578C3-A81A-4F5C-A6B1-68F19A78453A}"/>
          </ac:grpSpMkLst>
        </pc:grpChg>
        <pc:grpChg chg="del">
          <ac:chgData name="Kyle Tidswell-Brown" userId="3518c4a0-5c99-4880-b127-cb60ccf11a39" providerId="ADAL" clId="{F687828A-E709-4945-AEAB-0F6C6E471776}" dt="2019-05-08T11:18:14.278" v="264" actId="478"/>
          <ac:grpSpMkLst>
            <pc:docMk/>
            <pc:sldMk cId="35913413" sldId="364"/>
            <ac:grpSpMk id="47" creationId="{CF58BC32-4E29-4DAE-8414-50DD9716A701}"/>
          </ac:grpSpMkLst>
        </pc:grpChg>
        <pc:grpChg chg="del">
          <ac:chgData name="Kyle Tidswell-Brown" userId="3518c4a0-5c99-4880-b127-cb60ccf11a39" providerId="ADAL" clId="{F687828A-E709-4945-AEAB-0F6C6E471776}" dt="2019-05-08T11:18:14.278" v="264" actId="478"/>
          <ac:grpSpMkLst>
            <pc:docMk/>
            <pc:sldMk cId="35913413" sldId="364"/>
            <ac:grpSpMk id="50" creationId="{07017858-C1B4-4606-8B9F-5E8B552AED31}"/>
          </ac:grpSpMkLst>
        </pc:grpChg>
        <pc:graphicFrameChg chg="del">
          <ac:chgData name="Kyle Tidswell-Brown" userId="3518c4a0-5c99-4880-b127-cb60ccf11a39" providerId="ADAL" clId="{F687828A-E709-4945-AEAB-0F6C6E471776}" dt="2019-05-08T11:18:00.911" v="258" actId="478"/>
          <ac:graphicFrameMkLst>
            <pc:docMk/>
            <pc:sldMk cId="35913413" sldId="364"/>
            <ac:graphicFrameMk id="54" creationId="{2DBFB1B9-54CE-4339-AD5B-ED0232AD5FCB}"/>
          </ac:graphicFrameMkLst>
        </pc:graphicFrameChg>
        <pc:cxnChg chg="add mod">
          <ac:chgData name="Kyle Tidswell-Brown" userId="3518c4a0-5c99-4880-b127-cb60ccf11a39" providerId="ADAL" clId="{F687828A-E709-4945-AEAB-0F6C6E471776}" dt="2019-05-08T11:18:28.271" v="267" actId="1582"/>
          <ac:cxnSpMkLst>
            <pc:docMk/>
            <pc:sldMk cId="35913413" sldId="364"/>
            <ac:cxnSpMk id="3" creationId="{6D17B047-0E3C-4703-9F04-C999B47BC55E}"/>
          </ac:cxnSpMkLst>
        </pc:cxnChg>
        <pc:cxnChg chg="add mod">
          <ac:chgData name="Kyle Tidswell-Brown" userId="3518c4a0-5c99-4880-b127-cb60ccf11a39" providerId="ADAL" clId="{F687828A-E709-4945-AEAB-0F6C6E471776}" dt="2019-05-08T11:18:33.538" v="269" actId="1076"/>
          <ac:cxnSpMkLst>
            <pc:docMk/>
            <pc:sldMk cId="35913413" sldId="364"/>
            <ac:cxnSpMk id="39" creationId="{E54981CB-56DE-42E6-8352-1F9D334DCC86}"/>
          </ac:cxnSpMkLst>
        </pc:cxnChg>
        <pc:cxnChg chg="add mod">
          <ac:chgData name="Kyle Tidswell-Brown" userId="3518c4a0-5c99-4880-b127-cb60ccf11a39" providerId="ADAL" clId="{F687828A-E709-4945-AEAB-0F6C6E471776}" dt="2019-05-08T11:18:35.813" v="271" actId="1076"/>
          <ac:cxnSpMkLst>
            <pc:docMk/>
            <pc:sldMk cId="35913413" sldId="364"/>
            <ac:cxnSpMk id="43" creationId="{BF9FEFC2-7942-4364-8BE7-DEEC530AB3CD}"/>
          </ac:cxnSpMkLst>
        </pc:cxnChg>
        <pc:cxnChg chg="add del mod">
          <ac:chgData name="Kyle Tidswell-Brown" userId="3518c4a0-5c99-4880-b127-cb60ccf11a39" providerId="ADAL" clId="{F687828A-E709-4945-AEAB-0F6C6E471776}" dt="2019-05-08T11:22:03.002" v="371" actId="478"/>
          <ac:cxnSpMkLst>
            <pc:docMk/>
            <pc:sldMk cId="35913413" sldId="364"/>
            <ac:cxnSpMk id="44" creationId="{4C49102C-EB90-445F-B23B-47FEBC81A4AF}"/>
          </ac:cxnSpMkLst>
        </pc:cxnChg>
        <pc:cxnChg chg="add mod">
          <ac:chgData name="Kyle Tidswell-Brown" userId="3518c4a0-5c99-4880-b127-cb60ccf11a39" providerId="ADAL" clId="{F687828A-E709-4945-AEAB-0F6C6E471776}" dt="2019-05-08T11:19:10.689" v="314" actId="1035"/>
          <ac:cxnSpMkLst>
            <pc:docMk/>
            <pc:sldMk cId="35913413" sldId="364"/>
            <ac:cxnSpMk id="45" creationId="{B2D5E5D6-9CCD-45F5-A1F9-1C0BF8BE3121}"/>
          </ac:cxnSpMkLst>
        </pc:cxnChg>
        <pc:cxnChg chg="add mod">
          <ac:chgData name="Kyle Tidswell-Brown" userId="3518c4a0-5c99-4880-b127-cb60ccf11a39" providerId="ADAL" clId="{F687828A-E709-4945-AEAB-0F6C6E471776}" dt="2019-05-08T11:18:54.825" v="278" actId="1076"/>
          <ac:cxnSpMkLst>
            <pc:docMk/>
            <pc:sldMk cId="35913413" sldId="364"/>
            <ac:cxnSpMk id="46" creationId="{1358087D-82EC-4AC1-8280-710BC28629EA}"/>
          </ac:cxnSpMkLst>
        </pc:cxnChg>
        <pc:cxnChg chg="add mod">
          <ac:chgData name="Kyle Tidswell-Brown" userId="3518c4a0-5c99-4880-b127-cb60ccf11a39" providerId="ADAL" clId="{F687828A-E709-4945-AEAB-0F6C6E471776}" dt="2019-05-08T11:19:04.784" v="303" actId="1076"/>
          <ac:cxnSpMkLst>
            <pc:docMk/>
            <pc:sldMk cId="35913413" sldId="364"/>
            <ac:cxnSpMk id="53" creationId="{02056488-A34C-43C1-81E2-AACC8EDBB82D}"/>
          </ac:cxnSpMkLst>
        </pc:cxnChg>
        <pc:cxnChg chg="add mod">
          <ac:chgData name="Kyle Tidswell-Brown" userId="3518c4a0-5c99-4880-b127-cb60ccf11a39" providerId="ADAL" clId="{F687828A-E709-4945-AEAB-0F6C6E471776}" dt="2019-05-08T11:19:25.987" v="317" actId="1076"/>
          <ac:cxnSpMkLst>
            <pc:docMk/>
            <pc:sldMk cId="35913413" sldId="364"/>
            <ac:cxnSpMk id="61" creationId="{ED760038-072E-48FF-995C-07C6D66324EC}"/>
          </ac:cxnSpMkLst>
        </pc:cxnChg>
      </pc:sldChg>
      <pc:sldChg chg="modSp">
        <pc:chgData name="Kyle Tidswell-Brown" userId="3518c4a0-5c99-4880-b127-cb60ccf11a39" providerId="ADAL" clId="{F687828A-E709-4945-AEAB-0F6C6E471776}" dt="2019-05-09T08:01:09.082" v="638" actId="20577"/>
        <pc:sldMkLst>
          <pc:docMk/>
          <pc:sldMk cId="464701898" sldId="365"/>
        </pc:sldMkLst>
        <pc:spChg chg="mod">
          <ac:chgData name="Kyle Tidswell-Brown" userId="3518c4a0-5c99-4880-b127-cb60ccf11a39" providerId="ADAL" clId="{F687828A-E709-4945-AEAB-0F6C6E471776}" dt="2019-05-09T08:01:09.082" v="638" actId="20577"/>
          <ac:spMkLst>
            <pc:docMk/>
            <pc:sldMk cId="464701898" sldId="365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F687828A-E709-4945-AEAB-0F6C6E471776}" dt="2019-05-08T12:35:34.764" v="565" actId="207"/>
        <pc:sldMkLst>
          <pc:docMk/>
          <pc:sldMk cId="2266012351" sldId="367"/>
        </pc:sldMkLst>
        <pc:spChg chg="mod">
          <ac:chgData name="Kyle Tidswell-Brown" userId="3518c4a0-5c99-4880-b127-cb60ccf11a39" providerId="ADAL" clId="{F687828A-E709-4945-AEAB-0F6C6E471776}" dt="2019-05-08T12:35:34.764" v="565" actId="207"/>
          <ac:spMkLst>
            <pc:docMk/>
            <pc:sldMk cId="2266012351" sldId="367"/>
            <ac:spMk id="11" creationId="{DFFB82C4-10A3-48E6-B373-710873B147EB}"/>
          </ac:spMkLst>
        </pc:spChg>
        <pc:spChg chg="mod">
          <ac:chgData name="Kyle Tidswell-Brown" userId="3518c4a0-5c99-4880-b127-cb60ccf11a39" providerId="ADAL" clId="{F687828A-E709-4945-AEAB-0F6C6E471776}" dt="2019-05-08T12:34:34.491" v="552" actId="20577"/>
          <ac:spMkLst>
            <pc:docMk/>
            <pc:sldMk cId="2266012351" sldId="367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F687828A-E709-4945-AEAB-0F6C6E471776}" dt="2019-05-09T08:01:14.969" v="639" actId="20577"/>
        <pc:sldMkLst>
          <pc:docMk/>
          <pc:sldMk cId="376545443" sldId="370"/>
        </pc:sldMkLst>
        <pc:spChg chg="mod">
          <ac:chgData name="Kyle Tidswell-Brown" userId="3518c4a0-5c99-4880-b127-cb60ccf11a39" providerId="ADAL" clId="{F687828A-E709-4945-AEAB-0F6C6E471776}" dt="2019-05-09T08:01:14.969" v="639" actId="20577"/>
          <ac:spMkLst>
            <pc:docMk/>
            <pc:sldMk cId="376545443" sldId="370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F687828A-E709-4945-AEAB-0F6C6E471776}" dt="2019-05-08T12:33:19.878" v="520" actId="20577"/>
        <pc:sldMkLst>
          <pc:docMk/>
          <pc:sldMk cId="2523315684" sldId="371"/>
        </pc:sldMkLst>
        <pc:spChg chg="mod">
          <ac:chgData name="Kyle Tidswell-Brown" userId="3518c4a0-5c99-4880-b127-cb60ccf11a39" providerId="ADAL" clId="{F687828A-E709-4945-AEAB-0F6C6E471776}" dt="2019-05-08T12:33:19.878" v="520" actId="20577"/>
          <ac:spMkLst>
            <pc:docMk/>
            <pc:sldMk cId="2523315684" sldId="371"/>
            <ac:spMk id="19" creationId="{5252A847-DE45-4FA3-A1F8-EEBEB845FF8E}"/>
          </ac:spMkLst>
        </pc:spChg>
      </pc:sldChg>
      <pc:sldChg chg="delSp modSp">
        <pc:chgData name="Kyle Tidswell-Brown" userId="3518c4a0-5c99-4880-b127-cb60ccf11a39" providerId="ADAL" clId="{F687828A-E709-4945-AEAB-0F6C6E471776}" dt="2019-05-08T12:35:26.661" v="564" actId="554"/>
        <pc:sldMkLst>
          <pc:docMk/>
          <pc:sldMk cId="3771921847" sldId="372"/>
        </pc:sldMkLst>
        <pc:spChg chg="mod topLvl">
          <ac:chgData name="Kyle Tidswell-Brown" userId="3518c4a0-5c99-4880-b127-cb60ccf11a39" providerId="ADAL" clId="{F687828A-E709-4945-AEAB-0F6C6E471776}" dt="2019-05-08T12:35:08.120" v="558" actId="552"/>
          <ac:spMkLst>
            <pc:docMk/>
            <pc:sldMk cId="3771921847" sldId="372"/>
            <ac:spMk id="2" creationId="{FBC15DE7-EFF8-4695-A1E9-934B27404306}"/>
          </ac:spMkLst>
        </pc:spChg>
        <pc:spChg chg="mod ord topLvl">
          <ac:chgData name="Kyle Tidswell-Brown" userId="3518c4a0-5c99-4880-b127-cb60ccf11a39" providerId="ADAL" clId="{F687828A-E709-4945-AEAB-0F6C6E471776}" dt="2019-05-08T12:35:08.120" v="558" actId="552"/>
          <ac:spMkLst>
            <pc:docMk/>
            <pc:sldMk cId="3771921847" sldId="372"/>
            <ac:spMk id="4" creationId="{7B4EA8EC-F0D3-4E04-8449-08D78AAC83DA}"/>
          </ac:spMkLst>
        </pc:spChg>
        <pc:spChg chg="mod topLvl">
          <ac:chgData name="Kyle Tidswell-Brown" userId="3518c4a0-5c99-4880-b127-cb60ccf11a39" providerId="ADAL" clId="{F687828A-E709-4945-AEAB-0F6C6E471776}" dt="2019-05-08T12:35:15.989" v="560" actId="555"/>
          <ac:spMkLst>
            <pc:docMk/>
            <pc:sldMk cId="3771921847" sldId="372"/>
            <ac:spMk id="9" creationId="{32E80FA5-FACB-4159-9A1D-E1A7CC7EE1F8}"/>
          </ac:spMkLst>
        </pc:spChg>
        <pc:spChg chg="mod topLvl">
          <ac:chgData name="Kyle Tidswell-Brown" userId="3518c4a0-5c99-4880-b127-cb60ccf11a39" providerId="ADAL" clId="{F687828A-E709-4945-AEAB-0F6C6E471776}" dt="2019-05-08T12:35:21.664" v="562" actId="554"/>
          <ac:spMkLst>
            <pc:docMk/>
            <pc:sldMk cId="3771921847" sldId="372"/>
            <ac:spMk id="10" creationId="{BED0FDB2-C07B-4239-BEB4-6AE03427081F}"/>
          </ac:spMkLst>
        </pc:spChg>
        <pc:spChg chg="mod topLvl">
          <ac:chgData name="Kyle Tidswell-Brown" userId="3518c4a0-5c99-4880-b127-cb60ccf11a39" providerId="ADAL" clId="{F687828A-E709-4945-AEAB-0F6C6E471776}" dt="2019-05-08T12:35:26.661" v="564" actId="554"/>
          <ac:spMkLst>
            <pc:docMk/>
            <pc:sldMk cId="3771921847" sldId="372"/>
            <ac:spMk id="11" creationId="{A8A69F10-FCA8-44CC-BBCD-5BE7808C6E3D}"/>
          </ac:spMkLst>
        </pc:spChg>
        <pc:spChg chg="mod">
          <ac:chgData name="Kyle Tidswell-Brown" userId="3518c4a0-5c99-4880-b127-cb60ccf11a39" providerId="ADAL" clId="{F687828A-E709-4945-AEAB-0F6C6E471776}" dt="2019-05-08T12:34:31.661" v="551" actId="20577"/>
          <ac:spMkLst>
            <pc:docMk/>
            <pc:sldMk cId="3771921847" sldId="372"/>
            <ac:spMk id="19" creationId="{5252A847-DE45-4FA3-A1F8-EEBEB845FF8E}"/>
          </ac:spMkLst>
        </pc:spChg>
        <pc:spChg chg="mod ord topLvl">
          <ac:chgData name="Kyle Tidswell-Brown" userId="3518c4a0-5c99-4880-b127-cb60ccf11a39" providerId="ADAL" clId="{F687828A-E709-4945-AEAB-0F6C6E471776}" dt="2019-05-08T12:35:15.989" v="560" actId="555"/>
          <ac:spMkLst>
            <pc:docMk/>
            <pc:sldMk cId="3771921847" sldId="372"/>
            <ac:spMk id="35" creationId="{EDD72605-2037-48D6-8A5E-464E7FCD85C2}"/>
          </ac:spMkLst>
        </pc:spChg>
        <pc:spChg chg="mod ord topLvl">
          <ac:chgData name="Kyle Tidswell-Brown" userId="3518c4a0-5c99-4880-b127-cb60ccf11a39" providerId="ADAL" clId="{F687828A-E709-4945-AEAB-0F6C6E471776}" dt="2019-05-08T12:35:21.664" v="562" actId="554"/>
          <ac:spMkLst>
            <pc:docMk/>
            <pc:sldMk cId="3771921847" sldId="372"/>
            <ac:spMk id="36" creationId="{AC622E7C-A815-4A8E-8BFD-077923C8820A}"/>
          </ac:spMkLst>
        </pc:spChg>
        <pc:spChg chg="mod ord topLvl">
          <ac:chgData name="Kyle Tidswell-Brown" userId="3518c4a0-5c99-4880-b127-cb60ccf11a39" providerId="ADAL" clId="{F687828A-E709-4945-AEAB-0F6C6E471776}" dt="2019-05-08T12:35:26.661" v="564" actId="554"/>
          <ac:spMkLst>
            <pc:docMk/>
            <pc:sldMk cId="3771921847" sldId="372"/>
            <ac:spMk id="37" creationId="{BF1B4583-D7DA-4DE3-BA0C-9A9A7C3C69B1}"/>
          </ac:spMkLst>
        </pc:spChg>
        <pc:grpChg chg="del mod">
          <ac:chgData name="Kyle Tidswell-Brown" userId="3518c4a0-5c99-4880-b127-cb60ccf11a39" providerId="ADAL" clId="{F687828A-E709-4945-AEAB-0F6C6E471776}" dt="2019-05-08T12:34:52.871" v="556" actId="165"/>
          <ac:grpSpMkLst>
            <pc:docMk/>
            <pc:sldMk cId="3771921847" sldId="372"/>
            <ac:grpSpMk id="5" creationId="{3AD96975-F0CC-4A6A-9CDF-BFFDAFC1E0CC}"/>
          </ac:grpSpMkLst>
        </pc:grpChg>
      </pc:sldChg>
      <pc:sldChg chg="addSp delSp modSp">
        <pc:chgData name="Kyle Tidswell-Brown" userId="3518c4a0-5c99-4880-b127-cb60ccf11a39" providerId="ADAL" clId="{F687828A-E709-4945-AEAB-0F6C6E471776}" dt="2019-05-08T14:13:10.340" v="582" actId="1076"/>
        <pc:sldMkLst>
          <pc:docMk/>
          <pc:sldMk cId="3777227051" sldId="374"/>
        </pc:sldMkLst>
        <pc:spChg chg="add del mod">
          <ac:chgData name="Kyle Tidswell-Brown" userId="3518c4a0-5c99-4880-b127-cb60ccf11a39" providerId="ADAL" clId="{F687828A-E709-4945-AEAB-0F6C6E471776}" dt="2019-05-08T14:12:46.357" v="572" actId="478"/>
          <ac:spMkLst>
            <pc:docMk/>
            <pc:sldMk cId="3777227051" sldId="374"/>
            <ac:spMk id="2" creationId="{3426278E-2937-4A58-B165-C6051E881D7A}"/>
          </ac:spMkLst>
        </pc:spChg>
        <pc:grpChg chg="mod">
          <ac:chgData name="Kyle Tidswell-Brown" userId="3518c4a0-5c99-4880-b127-cb60ccf11a39" providerId="ADAL" clId="{F687828A-E709-4945-AEAB-0F6C6E471776}" dt="2019-05-08T14:13:02.039" v="579"/>
          <ac:grpSpMkLst>
            <pc:docMk/>
            <pc:sldMk cId="3777227051" sldId="374"/>
            <ac:grpSpMk id="17" creationId="{4AE3A7FE-7AB7-40AF-80DF-8145737DA743}"/>
          </ac:grpSpMkLst>
        </pc:grpChg>
        <pc:grpChg chg="mod">
          <ac:chgData name="Kyle Tidswell-Brown" userId="3518c4a0-5c99-4880-b127-cb60ccf11a39" providerId="ADAL" clId="{F687828A-E709-4945-AEAB-0F6C6E471776}" dt="2019-05-08T14:13:02.039" v="579"/>
          <ac:grpSpMkLst>
            <pc:docMk/>
            <pc:sldMk cId="3777227051" sldId="374"/>
            <ac:grpSpMk id="18" creationId="{B0D886BF-FDF8-436F-84BF-45670199C809}"/>
          </ac:grpSpMkLst>
        </pc:grpChg>
        <pc:cxnChg chg="mod">
          <ac:chgData name="Kyle Tidswell-Brown" userId="3518c4a0-5c99-4880-b127-cb60ccf11a39" providerId="ADAL" clId="{F687828A-E709-4945-AEAB-0F6C6E471776}" dt="2019-05-08T14:13:10.340" v="582" actId="1076"/>
          <ac:cxnSpMkLst>
            <pc:docMk/>
            <pc:sldMk cId="3777227051" sldId="374"/>
            <ac:cxnSpMk id="26" creationId="{60FC1831-CD5B-4984-A51E-1333D0E43C39}"/>
          </ac:cxnSpMkLst>
        </pc:cxnChg>
        <pc:cxnChg chg="add del mod">
          <ac:chgData name="Kyle Tidswell-Brown" userId="3518c4a0-5c99-4880-b127-cb60ccf11a39" providerId="ADAL" clId="{F687828A-E709-4945-AEAB-0F6C6E471776}" dt="2019-05-08T14:13:02.407" v="580" actId="1076"/>
          <ac:cxnSpMkLst>
            <pc:docMk/>
            <pc:sldMk cId="3777227051" sldId="374"/>
            <ac:cxnSpMk id="29" creationId="{71D1A459-67AD-4FAF-BFE7-12C62DA70477}"/>
          </ac:cxnSpMkLst>
        </pc:cxnChg>
      </pc:sldChg>
      <pc:sldChg chg="addSp delSp modSp">
        <pc:chgData name="Kyle Tidswell-Brown" userId="3518c4a0-5c99-4880-b127-cb60ccf11a39" providerId="ADAL" clId="{F687828A-E709-4945-AEAB-0F6C6E471776}" dt="2019-05-08T12:34:05.735" v="549" actId="478"/>
        <pc:sldMkLst>
          <pc:docMk/>
          <pc:sldMk cId="457750700" sldId="379"/>
        </pc:sldMkLst>
        <pc:spChg chg="add del mod">
          <ac:chgData name="Kyle Tidswell-Brown" userId="3518c4a0-5c99-4880-b127-cb60ccf11a39" providerId="ADAL" clId="{F687828A-E709-4945-AEAB-0F6C6E471776}" dt="2019-05-08T12:34:05.735" v="549" actId="478"/>
          <ac:spMkLst>
            <pc:docMk/>
            <pc:sldMk cId="457750700" sldId="379"/>
            <ac:spMk id="2" creationId="{10F77689-281D-4269-8E98-CCBA2CEC378F}"/>
          </ac:spMkLst>
        </pc:spChg>
        <pc:spChg chg="mod">
          <ac:chgData name="Kyle Tidswell-Brown" userId="3518c4a0-5c99-4880-b127-cb60ccf11a39" providerId="ADAL" clId="{F687828A-E709-4945-AEAB-0F6C6E471776}" dt="2019-05-08T12:33:28.541" v="521" actId="1076"/>
          <ac:spMkLst>
            <pc:docMk/>
            <pc:sldMk cId="457750700" sldId="379"/>
            <ac:spMk id="3" creationId="{04F55A26-B215-45E3-B1A2-688BFDF2B759}"/>
          </ac:spMkLst>
        </pc:spChg>
        <pc:spChg chg="mod">
          <ac:chgData name="Kyle Tidswell-Brown" userId="3518c4a0-5c99-4880-b127-cb60ccf11a39" providerId="ADAL" clId="{F687828A-E709-4945-AEAB-0F6C6E471776}" dt="2019-05-08T12:33:38.268" v="542" actId="1038"/>
          <ac:spMkLst>
            <pc:docMk/>
            <pc:sldMk cId="457750700" sldId="379"/>
            <ac:spMk id="14" creationId="{E385A03E-BA28-4644-A3DF-29E732E53B09}"/>
          </ac:spMkLst>
        </pc:spChg>
        <pc:spChg chg="mod">
          <ac:chgData name="Kyle Tidswell-Brown" userId="3518c4a0-5c99-4880-b127-cb60ccf11a39" providerId="ADAL" clId="{F687828A-E709-4945-AEAB-0F6C6E471776}" dt="2019-05-08T12:33:11.121" v="513" actId="20577"/>
          <ac:spMkLst>
            <pc:docMk/>
            <pc:sldMk cId="457750700" sldId="379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F687828A-E709-4945-AEAB-0F6C6E471776}" dt="2019-05-08T10:14:18.885" v="1" actId="732"/>
        <pc:sldMkLst>
          <pc:docMk/>
          <pc:sldMk cId="2187227487" sldId="412"/>
        </pc:sldMkLst>
        <pc:picChg chg="mod modCrop">
          <ac:chgData name="Kyle Tidswell-Brown" userId="3518c4a0-5c99-4880-b127-cb60ccf11a39" providerId="ADAL" clId="{F687828A-E709-4945-AEAB-0F6C6E471776}" dt="2019-05-08T10:14:18.885" v="1" actId="732"/>
          <ac:picMkLst>
            <pc:docMk/>
            <pc:sldMk cId="2187227487" sldId="412"/>
            <ac:picMk id="9" creationId="{3DED8963-3EC6-4365-B8D2-296503DC2EF9}"/>
          </ac:picMkLst>
        </pc:picChg>
      </pc:sldChg>
      <pc:sldChg chg="modSp">
        <pc:chgData name="Kyle Tidswell-Brown" userId="3518c4a0-5c99-4880-b127-cb60ccf11a39" providerId="ADAL" clId="{F687828A-E709-4945-AEAB-0F6C6E471776}" dt="2019-05-09T08:03:01.665" v="640" actId="1035"/>
        <pc:sldMkLst>
          <pc:docMk/>
          <pc:sldMk cId="1466173538" sldId="414"/>
        </pc:sldMkLst>
        <pc:spChg chg="mod">
          <ac:chgData name="Kyle Tidswell-Brown" userId="3518c4a0-5c99-4880-b127-cb60ccf11a39" providerId="ADAL" clId="{F687828A-E709-4945-AEAB-0F6C6E471776}" dt="2019-05-09T08:03:01.665" v="640" actId="1035"/>
          <ac:spMkLst>
            <pc:docMk/>
            <pc:sldMk cId="1466173538" sldId="414"/>
            <ac:spMk id="19" creationId="{5252A847-DE45-4FA3-A1F8-EEBEB845FF8E}"/>
          </ac:spMkLst>
        </pc:spChg>
        <pc:grpChg chg="mod">
          <ac:chgData name="Kyle Tidswell-Brown" userId="3518c4a0-5c99-4880-b127-cb60ccf11a39" providerId="ADAL" clId="{F687828A-E709-4945-AEAB-0F6C6E471776}" dt="2019-05-09T08:03:01.665" v="640" actId="1035"/>
          <ac:grpSpMkLst>
            <pc:docMk/>
            <pc:sldMk cId="1466173538" sldId="414"/>
            <ac:grpSpMk id="55" creationId="{762686DA-1B1D-4573-8C7C-0F54F4D34DCF}"/>
          </ac:grpSpMkLst>
        </pc:grpChg>
      </pc:sldChg>
      <pc:sldChg chg="addSp delSp modSp">
        <pc:chgData name="Kyle Tidswell-Brown" userId="3518c4a0-5c99-4880-b127-cb60ccf11a39" providerId="ADAL" clId="{F687828A-E709-4945-AEAB-0F6C6E471776}" dt="2019-05-09T08:03:15.928" v="642" actId="12788"/>
        <pc:sldMkLst>
          <pc:docMk/>
          <pc:sldMk cId="878012611" sldId="415"/>
        </pc:sldMkLst>
        <pc:spChg chg="add del mod">
          <ac:chgData name="Kyle Tidswell-Brown" userId="3518c4a0-5c99-4880-b127-cb60ccf11a39" providerId="ADAL" clId="{F687828A-E709-4945-AEAB-0F6C6E471776}" dt="2019-05-08T14:14:54.492" v="591" actId="478"/>
          <ac:spMkLst>
            <pc:docMk/>
            <pc:sldMk cId="878012611" sldId="415"/>
            <ac:spMk id="3" creationId="{6A5ACD1A-A995-49F3-92C9-07CC9AB7E3C5}"/>
          </ac:spMkLst>
        </pc:spChg>
        <pc:spChg chg="add del mod">
          <ac:chgData name="Kyle Tidswell-Brown" userId="3518c4a0-5c99-4880-b127-cb60ccf11a39" providerId="ADAL" clId="{F687828A-E709-4945-AEAB-0F6C6E471776}" dt="2019-05-08T14:16:04.697" v="604" actId="478"/>
          <ac:spMkLst>
            <pc:docMk/>
            <pc:sldMk cId="878012611" sldId="415"/>
            <ac:spMk id="6" creationId="{302F8815-A220-4A33-8B0E-9BDE508CCF46}"/>
          </ac:spMkLst>
        </pc:spChg>
        <pc:spChg chg="mod">
          <ac:chgData name="Kyle Tidswell-Brown" userId="3518c4a0-5c99-4880-b127-cb60ccf11a39" providerId="ADAL" clId="{F687828A-E709-4945-AEAB-0F6C6E471776}" dt="2019-05-09T08:03:08.025" v="641" actId="1035"/>
          <ac:spMkLst>
            <pc:docMk/>
            <pc:sldMk cId="878012611" sldId="415"/>
            <ac:spMk id="14" creationId="{6A667E8B-8F4C-431A-AB0A-F0BD58D1B32E}"/>
          </ac:spMkLst>
        </pc:spChg>
        <pc:spChg chg="mod">
          <ac:chgData name="Kyle Tidswell-Brown" userId="3518c4a0-5c99-4880-b127-cb60ccf11a39" providerId="ADAL" clId="{F687828A-E709-4945-AEAB-0F6C6E471776}" dt="2019-05-09T08:03:08.025" v="641" actId="1035"/>
          <ac:spMkLst>
            <pc:docMk/>
            <pc:sldMk cId="878012611" sldId="415"/>
            <ac:spMk id="19" creationId="{5252A847-DE45-4FA3-A1F8-EEBEB845FF8E}"/>
          </ac:spMkLst>
        </pc:spChg>
        <pc:grpChg chg="del">
          <ac:chgData name="Kyle Tidswell-Brown" userId="3518c4a0-5c99-4880-b127-cb60ccf11a39" providerId="ADAL" clId="{F687828A-E709-4945-AEAB-0F6C6E471776}" dt="2019-05-08T14:16:49.866" v="606" actId="165"/>
          <ac:grpSpMkLst>
            <pc:docMk/>
            <pc:sldMk cId="878012611" sldId="415"/>
            <ac:grpSpMk id="13" creationId="{7FCDF870-B5B2-4C68-B174-4138188A7E4B}"/>
          </ac:grpSpMkLst>
        </pc:grpChg>
        <pc:grpChg chg="add mod">
          <ac:chgData name="Kyle Tidswell-Brown" userId="3518c4a0-5c99-4880-b127-cb60ccf11a39" providerId="ADAL" clId="{F687828A-E709-4945-AEAB-0F6C6E471776}" dt="2019-05-09T08:03:08.025" v="641" actId="1035"/>
          <ac:grpSpMkLst>
            <pc:docMk/>
            <pc:sldMk cId="878012611" sldId="415"/>
            <ac:grpSpMk id="18" creationId="{8A32B7AC-3881-40CB-93E5-8C526450DBDF}"/>
          </ac:grpSpMkLst>
        </pc:grpChg>
        <pc:grpChg chg="mod topLvl">
          <ac:chgData name="Kyle Tidswell-Brown" userId="3518c4a0-5c99-4880-b127-cb60ccf11a39" providerId="ADAL" clId="{F687828A-E709-4945-AEAB-0F6C6E471776}" dt="2019-05-08T14:17:30.178" v="626" actId="164"/>
          <ac:grpSpMkLst>
            <pc:docMk/>
            <pc:sldMk cId="878012611" sldId="415"/>
            <ac:grpSpMk id="20" creationId="{E94CA8B7-B093-4A5E-ADA2-C54F95412DDA}"/>
          </ac:grpSpMkLst>
        </pc:grpChg>
        <pc:grpChg chg="mod topLvl">
          <ac:chgData name="Kyle Tidswell-Brown" userId="3518c4a0-5c99-4880-b127-cb60ccf11a39" providerId="ADAL" clId="{F687828A-E709-4945-AEAB-0F6C6E471776}" dt="2019-05-08T14:17:30.178" v="626" actId="164"/>
          <ac:grpSpMkLst>
            <pc:docMk/>
            <pc:sldMk cId="878012611" sldId="415"/>
            <ac:grpSpMk id="21" creationId="{6376B5FE-477B-474A-8274-8F8616D56551}"/>
          </ac:grpSpMkLst>
        </pc:grpChg>
        <pc:grpChg chg="mod topLvl">
          <ac:chgData name="Kyle Tidswell-Brown" userId="3518c4a0-5c99-4880-b127-cb60ccf11a39" providerId="ADAL" clId="{F687828A-E709-4945-AEAB-0F6C6E471776}" dt="2019-05-08T14:17:30.178" v="626" actId="164"/>
          <ac:grpSpMkLst>
            <pc:docMk/>
            <pc:sldMk cId="878012611" sldId="415"/>
            <ac:grpSpMk id="43" creationId="{80CD3E02-DFA4-4F14-AA3D-3A519BC88F70}"/>
          </ac:grpSpMkLst>
        </pc:grpChg>
        <pc:grpChg chg="mod topLvl">
          <ac:chgData name="Kyle Tidswell-Brown" userId="3518c4a0-5c99-4880-b127-cb60ccf11a39" providerId="ADAL" clId="{F687828A-E709-4945-AEAB-0F6C6E471776}" dt="2019-05-08T14:17:30.178" v="626" actId="164"/>
          <ac:grpSpMkLst>
            <pc:docMk/>
            <pc:sldMk cId="878012611" sldId="415"/>
            <ac:grpSpMk id="45" creationId="{7FC199A9-1E14-4743-BA64-37C8119D79E7}"/>
          </ac:grpSpMkLst>
        </pc:grpChg>
        <pc:grpChg chg="mod topLvl">
          <ac:chgData name="Kyle Tidswell-Brown" userId="3518c4a0-5c99-4880-b127-cb60ccf11a39" providerId="ADAL" clId="{F687828A-E709-4945-AEAB-0F6C6E471776}" dt="2019-05-08T14:17:30.178" v="626" actId="164"/>
          <ac:grpSpMkLst>
            <pc:docMk/>
            <pc:sldMk cId="878012611" sldId="415"/>
            <ac:grpSpMk id="46" creationId="{B515B801-D3F7-4458-BF09-3784857EE884}"/>
          </ac:grpSpMkLst>
        </pc:grpChg>
        <pc:grpChg chg="del mod topLvl">
          <ac:chgData name="Kyle Tidswell-Brown" userId="3518c4a0-5c99-4880-b127-cb60ccf11a39" providerId="ADAL" clId="{F687828A-E709-4945-AEAB-0F6C6E471776}" dt="2019-05-08T14:16:56.398" v="607" actId="165"/>
          <ac:grpSpMkLst>
            <pc:docMk/>
            <pc:sldMk cId="878012611" sldId="415"/>
            <ac:grpSpMk id="47" creationId="{5850E735-32F0-487F-B486-AC3D30EC3DCF}"/>
          </ac:grpSpMkLst>
        </pc:grpChg>
        <pc:picChg chg="mod">
          <ac:chgData name="Kyle Tidswell-Brown" userId="3518c4a0-5c99-4880-b127-cb60ccf11a39" providerId="ADAL" clId="{F687828A-E709-4945-AEAB-0F6C6E471776}" dt="2019-05-09T08:03:15.928" v="642" actId="12788"/>
          <ac:picMkLst>
            <pc:docMk/>
            <pc:sldMk cId="878012611" sldId="415"/>
            <ac:picMk id="8" creationId="{D9426B6B-94AA-4D9B-BC63-8F0BC9ED5115}"/>
          </ac:picMkLst>
        </pc:picChg>
        <pc:cxnChg chg="mod topLvl">
          <ac:chgData name="Kyle Tidswell-Brown" userId="3518c4a0-5c99-4880-b127-cb60ccf11a39" providerId="ADAL" clId="{F687828A-E709-4945-AEAB-0F6C6E471776}" dt="2019-05-08T14:17:30.178" v="626" actId="164"/>
          <ac:cxnSpMkLst>
            <pc:docMk/>
            <pc:sldMk cId="878012611" sldId="415"/>
            <ac:cxnSpMk id="39" creationId="{641F345E-25FC-4F28-ADAF-B9A3D36B8030}"/>
          </ac:cxnSpMkLst>
        </pc:cxnChg>
        <pc:cxnChg chg="mod topLvl">
          <ac:chgData name="Kyle Tidswell-Brown" userId="3518c4a0-5c99-4880-b127-cb60ccf11a39" providerId="ADAL" clId="{F687828A-E709-4945-AEAB-0F6C6E471776}" dt="2019-05-08T14:17:30.178" v="626" actId="164"/>
          <ac:cxnSpMkLst>
            <pc:docMk/>
            <pc:sldMk cId="878012611" sldId="415"/>
            <ac:cxnSpMk id="48" creationId="{13D2467D-0DE9-48BC-91B5-52824B58A571}"/>
          </ac:cxnSpMkLst>
        </pc:cxnChg>
        <pc:cxnChg chg="mod topLvl">
          <ac:chgData name="Kyle Tidswell-Brown" userId="3518c4a0-5c99-4880-b127-cb60ccf11a39" providerId="ADAL" clId="{F687828A-E709-4945-AEAB-0F6C6E471776}" dt="2019-05-08T14:17:30.178" v="626" actId="164"/>
          <ac:cxnSpMkLst>
            <pc:docMk/>
            <pc:sldMk cId="878012611" sldId="415"/>
            <ac:cxnSpMk id="49" creationId="{E3AB8D8D-7A96-4F17-9F77-2AA2B70DDC4B}"/>
          </ac:cxnSpMkLst>
        </pc:cxnChg>
        <pc:cxnChg chg="mod">
          <ac:chgData name="Kyle Tidswell-Brown" userId="3518c4a0-5c99-4880-b127-cb60ccf11a39" providerId="ADAL" clId="{F687828A-E709-4945-AEAB-0F6C6E471776}" dt="2019-05-08T14:17:30.178" v="626" actId="164"/>
          <ac:cxnSpMkLst>
            <pc:docMk/>
            <pc:sldMk cId="878012611" sldId="415"/>
            <ac:cxnSpMk id="51" creationId="{125D7882-D832-4452-A378-D1C94C556AFC}"/>
          </ac:cxnSpMkLst>
        </pc:cxnChg>
        <pc:cxnChg chg="mod">
          <ac:chgData name="Kyle Tidswell-Brown" userId="3518c4a0-5c99-4880-b127-cb60ccf11a39" providerId="ADAL" clId="{F687828A-E709-4945-AEAB-0F6C6E471776}" dt="2019-05-08T14:17:30.178" v="626" actId="164"/>
          <ac:cxnSpMkLst>
            <pc:docMk/>
            <pc:sldMk cId="878012611" sldId="415"/>
            <ac:cxnSpMk id="52" creationId="{4BCCB072-2DBB-456A-800C-57D82DA17B98}"/>
          </ac:cxnSpMkLst>
        </pc:cxnChg>
      </pc:sldChg>
      <pc:sldChg chg="addSp delSp modSp add">
        <pc:chgData name="Kyle Tidswell-Brown" userId="3518c4a0-5c99-4880-b127-cb60ccf11a39" providerId="ADAL" clId="{F687828A-E709-4945-AEAB-0F6C6E471776}" dt="2019-05-09T08:00:45.717" v="634" actId="478"/>
        <pc:sldMkLst>
          <pc:docMk/>
          <pc:sldMk cId="3442472795" sldId="416"/>
        </pc:sldMkLst>
        <pc:spChg chg="add mod">
          <ac:chgData name="Kyle Tidswell-Brown" userId="3518c4a0-5c99-4880-b127-cb60ccf11a39" providerId="ADAL" clId="{F687828A-E709-4945-AEAB-0F6C6E471776}" dt="2019-05-08T11:25:06.917" v="429" actId="14100"/>
          <ac:spMkLst>
            <pc:docMk/>
            <pc:sldMk cId="3442472795" sldId="416"/>
            <ac:spMk id="2" creationId="{72F792EF-6E86-4BEC-9D50-8FEC371FFC59}"/>
          </ac:spMkLst>
        </pc:spChg>
        <pc:spChg chg="add del mod ord">
          <ac:chgData name="Kyle Tidswell-Brown" userId="3518c4a0-5c99-4880-b127-cb60ccf11a39" providerId="ADAL" clId="{F687828A-E709-4945-AEAB-0F6C6E471776}" dt="2019-05-08T11:25:22.320" v="436" actId="478"/>
          <ac:spMkLst>
            <pc:docMk/>
            <pc:sldMk cId="3442472795" sldId="416"/>
            <ac:spMk id="4" creationId="{7161D564-5644-4207-A15D-45B779102FF0}"/>
          </ac:spMkLst>
        </pc:spChg>
        <pc:spChg chg="add del mod">
          <ac:chgData name="Kyle Tidswell-Brown" userId="3518c4a0-5c99-4880-b127-cb60ccf11a39" providerId="ADAL" clId="{F687828A-E709-4945-AEAB-0F6C6E471776}" dt="2019-05-09T08:00:44.237" v="633" actId="478"/>
          <ac:spMkLst>
            <pc:docMk/>
            <pc:sldMk cId="3442472795" sldId="416"/>
            <ac:spMk id="5" creationId="{8FAE6D1D-0607-4301-8EA0-AC0FDB4675B2}"/>
          </ac:spMkLst>
        </pc:spChg>
        <pc:spChg chg="add del mod">
          <ac:chgData name="Kyle Tidswell-Brown" userId="3518c4a0-5c99-4880-b127-cb60ccf11a39" providerId="ADAL" clId="{F687828A-E709-4945-AEAB-0F6C6E471776}" dt="2019-05-08T11:22:12.493" v="374" actId="478"/>
          <ac:spMkLst>
            <pc:docMk/>
            <pc:sldMk cId="3442472795" sldId="416"/>
            <ac:spMk id="16" creationId="{364B233D-3591-4451-BB49-1FBA8EA7A4EB}"/>
          </ac:spMkLst>
        </pc:spChg>
        <pc:spChg chg="add del mod">
          <ac:chgData name="Kyle Tidswell-Brown" userId="3518c4a0-5c99-4880-b127-cb60ccf11a39" providerId="ADAL" clId="{F687828A-E709-4945-AEAB-0F6C6E471776}" dt="2019-05-08T11:22:08.923" v="372" actId="478"/>
          <ac:spMkLst>
            <pc:docMk/>
            <pc:sldMk cId="3442472795" sldId="416"/>
            <ac:spMk id="17" creationId="{A3E9B9D2-6843-4B7F-95C1-2584BEFA0F97}"/>
          </ac:spMkLst>
        </pc:spChg>
        <pc:spChg chg="add del mod">
          <ac:chgData name="Kyle Tidswell-Brown" userId="3518c4a0-5c99-4880-b127-cb60ccf11a39" providerId="ADAL" clId="{F687828A-E709-4945-AEAB-0F6C6E471776}" dt="2019-05-08T11:21:55.763" v="369" actId="478"/>
          <ac:spMkLst>
            <pc:docMk/>
            <pc:sldMk cId="3442472795" sldId="416"/>
            <ac:spMk id="18" creationId="{4A397884-E9B8-4A84-B685-E87F74FBD42E}"/>
          </ac:spMkLst>
        </pc:spChg>
        <pc:spChg chg="mod">
          <ac:chgData name="Kyle Tidswell-Brown" userId="3518c4a0-5c99-4880-b127-cb60ccf11a39" providerId="ADAL" clId="{F687828A-E709-4945-AEAB-0F6C6E471776}" dt="2019-05-09T08:00:41.015" v="632" actId="20577"/>
          <ac:spMkLst>
            <pc:docMk/>
            <pc:sldMk cId="3442472795" sldId="416"/>
            <ac:spMk id="19" creationId="{5252A847-DE45-4FA3-A1F8-EEBEB845FF8E}"/>
          </ac:spMkLst>
        </pc:spChg>
        <pc:spChg chg="add del mod">
          <ac:chgData name="Kyle Tidswell-Brown" userId="3518c4a0-5c99-4880-b127-cb60ccf11a39" providerId="ADAL" clId="{F687828A-E709-4945-AEAB-0F6C6E471776}" dt="2019-05-08T11:22:10.033" v="373" actId="478"/>
          <ac:spMkLst>
            <pc:docMk/>
            <pc:sldMk cId="3442472795" sldId="416"/>
            <ac:spMk id="20" creationId="{57F29948-912A-47D5-8246-C26CD6AF0728}"/>
          </ac:spMkLst>
        </pc:spChg>
        <pc:spChg chg="add mod ord">
          <ac:chgData name="Kyle Tidswell-Brown" userId="3518c4a0-5c99-4880-b127-cb60ccf11a39" providerId="ADAL" clId="{F687828A-E709-4945-AEAB-0F6C6E471776}" dt="2019-05-08T11:25:16.493" v="433" actId="1076"/>
          <ac:spMkLst>
            <pc:docMk/>
            <pc:sldMk cId="3442472795" sldId="416"/>
            <ac:spMk id="21" creationId="{AC7EB327-E7A1-4108-952C-BE776F0C8B14}"/>
          </ac:spMkLst>
        </pc:spChg>
        <pc:spChg chg="add mod">
          <ac:chgData name="Kyle Tidswell-Brown" userId="3518c4a0-5c99-4880-b127-cb60ccf11a39" providerId="ADAL" clId="{F687828A-E709-4945-AEAB-0F6C6E471776}" dt="2019-05-08T11:22:21.698" v="378" actId="571"/>
          <ac:spMkLst>
            <pc:docMk/>
            <pc:sldMk cId="3442472795" sldId="416"/>
            <ac:spMk id="22" creationId="{1DC13BDA-3DE3-4800-9CC4-33EE1611C08C}"/>
          </ac:spMkLst>
        </pc:spChg>
        <pc:spChg chg="add mod">
          <ac:chgData name="Kyle Tidswell-Brown" userId="3518c4a0-5c99-4880-b127-cb60ccf11a39" providerId="ADAL" clId="{F687828A-E709-4945-AEAB-0F6C6E471776}" dt="2019-05-08T11:22:21.698" v="378" actId="571"/>
          <ac:spMkLst>
            <pc:docMk/>
            <pc:sldMk cId="3442472795" sldId="416"/>
            <ac:spMk id="23" creationId="{38FE8E10-B5ED-480F-BA73-E251C37949D6}"/>
          </ac:spMkLst>
        </pc:spChg>
        <pc:spChg chg="add del mod">
          <ac:chgData name="Kyle Tidswell-Brown" userId="3518c4a0-5c99-4880-b127-cb60ccf11a39" providerId="ADAL" clId="{F687828A-E709-4945-AEAB-0F6C6E471776}" dt="2019-05-08T11:24:19.489" v="411" actId="478"/>
          <ac:spMkLst>
            <pc:docMk/>
            <pc:sldMk cId="3442472795" sldId="416"/>
            <ac:spMk id="24" creationId="{E3965D7A-3871-4600-A486-7FD5E15FB0A1}"/>
          </ac:spMkLst>
        </pc:spChg>
        <pc:spChg chg="add del mod">
          <ac:chgData name="Kyle Tidswell-Brown" userId="3518c4a0-5c99-4880-b127-cb60ccf11a39" providerId="ADAL" clId="{F687828A-E709-4945-AEAB-0F6C6E471776}" dt="2019-05-08T11:24:20.753" v="412" actId="478"/>
          <ac:spMkLst>
            <pc:docMk/>
            <pc:sldMk cId="3442472795" sldId="416"/>
            <ac:spMk id="25" creationId="{7532C9DB-BCF8-4E94-A23A-AAA64EFA6BB4}"/>
          </ac:spMkLst>
        </pc:spChg>
        <pc:spChg chg="add del mod">
          <ac:chgData name="Kyle Tidswell-Brown" userId="3518c4a0-5c99-4880-b127-cb60ccf11a39" providerId="ADAL" clId="{F687828A-E709-4945-AEAB-0F6C6E471776}" dt="2019-05-08T11:24:22.007" v="413" actId="478"/>
          <ac:spMkLst>
            <pc:docMk/>
            <pc:sldMk cId="3442472795" sldId="416"/>
            <ac:spMk id="26" creationId="{BEBC966A-2D33-43AE-97D2-694B734A48E3}"/>
          </ac:spMkLst>
        </pc:spChg>
        <pc:spChg chg="add del mod">
          <ac:chgData name="Kyle Tidswell-Brown" userId="3518c4a0-5c99-4880-b127-cb60ccf11a39" providerId="ADAL" clId="{F687828A-E709-4945-AEAB-0F6C6E471776}" dt="2019-05-09T08:00:45.717" v="634" actId="478"/>
          <ac:spMkLst>
            <pc:docMk/>
            <pc:sldMk cId="3442472795" sldId="416"/>
            <ac:spMk id="28" creationId="{02B53497-93A7-4AE9-B1C0-51F4BFD267A1}"/>
          </ac:spMkLst>
        </pc:spChg>
        <pc:spChg chg="add del">
          <ac:chgData name="Kyle Tidswell-Brown" userId="3518c4a0-5c99-4880-b127-cb60ccf11a39" providerId="ADAL" clId="{F687828A-E709-4945-AEAB-0F6C6E471776}" dt="2019-05-08T11:24:42.726" v="419"/>
          <ac:spMkLst>
            <pc:docMk/>
            <pc:sldMk cId="3442472795" sldId="416"/>
            <ac:spMk id="29" creationId="{96DA0616-8FBE-4188-AE0D-041D3D5256D5}"/>
          </ac:spMkLst>
        </pc:spChg>
        <pc:spChg chg="add mod">
          <ac:chgData name="Kyle Tidswell-Brown" userId="3518c4a0-5c99-4880-b127-cb60ccf11a39" providerId="ADAL" clId="{F687828A-E709-4945-AEAB-0F6C6E471776}" dt="2019-05-08T11:25:00.055" v="426" actId="14100"/>
          <ac:spMkLst>
            <pc:docMk/>
            <pc:sldMk cId="3442472795" sldId="416"/>
            <ac:spMk id="30" creationId="{2883DC55-5391-48FD-B4CF-499750EBC106}"/>
          </ac:spMkLst>
        </pc:spChg>
        <pc:spChg chg="add mod ord">
          <ac:chgData name="Kyle Tidswell-Brown" userId="3518c4a0-5c99-4880-b127-cb60ccf11a39" providerId="ADAL" clId="{F687828A-E709-4945-AEAB-0F6C6E471776}" dt="2019-05-08T11:25:48.832" v="446" actId="1037"/>
          <ac:spMkLst>
            <pc:docMk/>
            <pc:sldMk cId="3442472795" sldId="416"/>
            <ac:spMk id="31" creationId="{0075CA78-B9D6-47F1-BE43-324F6CA6F483}"/>
          </ac:spMkLst>
        </pc:spChg>
        <pc:spChg chg="add mod ord">
          <ac:chgData name="Kyle Tidswell-Brown" userId="3518c4a0-5c99-4880-b127-cb60ccf11a39" providerId="ADAL" clId="{F687828A-E709-4945-AEAB-0F6C6E471776}" dt="2019-05-08T11:25:40.357" v="442" actId="170"/>
          <ac:spMkLst>
            <pc:docMk/>
            <pc:sldMk cId="3442472795" sldId="416"/>
            <ac:spMk id="32" creationId="{AE03E59C-AFC8-422D-94BA-DE5D31F22B4B}"/>
          </ac:spMkLst>
        </pc:spChg>
        <pc:spChg chg="add mod ord">
          <ac:chgData name="Kyle Tidswell-Brown" userId="3518c4a0-5c99-4880-b127-cb60ccf11a39" providerId="ADAL" clId="{F687828A-E709-4945-AEAB-0F6C6E471776}" dt="2019-05-08T11:25:53.675" v="447" actId="1038"/>
          <ac:spMkLst>
            <pc:docMk/>
            <pc:sldMk cId="3442472795" sldId="416"/>
            <ac:spMk id="33" creationId="{9E501529-289F-4461-8764-DF558A60444E}"/>
          </ac:spMkLst>
        </pc:spChg>
        <pc:cxnChg chg="mod">
          <ac:chgData name="Kyle Tidswell-Brown" userId="3518c4a0-5c99-4880-b127-cb60ccf11a39" providerId="ADAL" clId="{F687828A-E709-4945-AEAB-0F6C6E471776}" dt="2019-05-08T11:19:49.881" v="319" actId="208"/>
          <ac:cxnSpMkLst>
            <pc:docMk/>
            <pc:sldMk cId="3442472795" sldId="416"/>
            <ac:cxnSpMk id="3" creationId="{6D17B047-0E3C-4703-9F04-C999B47BC55E}"/>
          </ac:cxnSpMkLst>
        </pc:cxnChg>
        <pc:cxnChg chg="mod">
          <ac:chgData name="Kyle Tidswell-Brown" userId="3518c4a0-5c99-4880-b127-cb60ccf11a39" providerId="ADAL" clId="{F687828A-E709-4945-AEAB-0F6C6E471776}" dt="2019-05-08T11:19:49.881" v="319" actId="208"/>
          <ac:cxnSpMkLst>
            <pc:docMk/>
            <pc:sldMk cId="3442472795" sldId="416"/>
            <ac:cxnSpMk id="39" creationId="{E54981CB-56DE-42E6-8352-1F9D334DCC86}"/>
          </ac:cxnSpMkLst>
        </pc:cxnChg>
        <pc:cxnChg chg="mod">
          <ac:chgData name="Kyle Tidswell-Brown" userId="3518c4a0-5c99-4880-b127-cb60ccf11a39" providerId="ADAL" clId="{F687828A-E709-4945-AEAB-0F6C6E471776}" dt="2019-05-08T11:19:49.881" v="319" actId="208"/>
          <ac:cxnSpMkLst>
            <pc:docMk/>
            <pc:sldMk cId="3442472795" sldId="416"/>
            <ac:cxnSpMk id="43" creationId="{BF9FEFC2-7942-4364-8BE7-DEEC530AB3CD}"/>
          </ac:cxnSpMkLst>
        </pc:cxnChg>
        <pc:cxnChg chg="del mod">
          <ac:chgData name="Kyle Tidswell-Brown" userId="3518c4a0-5c99-4880-b127-cb60ccf11a39" providerId="ADAL" clId="{F687828A-E709-4945-AEAB-0F6C6E471776}" dt="2019-05-08T11:21:56.567" v="370" actId="478"/>
          <ac:cxnSpMkLst>
            <pc:docMk/>
            <pc:sldMk cId="3442472795" sldId="416"/>
            <ac:cxnSpMk id="44" creationId="{4C49102C-EB90-445F-B23B-47FEBC81A4AF}"/>
          </ac:cxnSpMkLst>
        </pc:cxnChg>
        <pc:cxnChg chg="mod">
          <ac:chgData name="Kyle Tidswell-Brown" userId="3518c4a0-5c99-4880-b127-cb60ccf11a39" providerId="ADAL" clId="{F687828A-E709-4945-AEAB-0F6C6E471776}" dt="2019-05-08T11:19:49.881" v="319" actId="208"/>
          <ac:cxnSpMkLst>
            <pc:docMk/>
            <pc:sldMk cId="3442472795" sldId="416"/>
            <ac:cxnSpMk id="45" creationId="{B2D5E5D6-9CCD-45F5-A1F9-1C0BF8BE3121}"/>
          </ac:cxnSpMkLst>
        </pc:cxnChg>
        <pc:cxnChg chg="mod">
          <ac:chgData name="Kyle Tidswell-Brown" userId="3518c4a0-5c99-4880-b127-cb60ccf11a39" providerId="ADAL" clId="{F687828A-E709-4945-AEAB-0F6C6E471776}" dt="2019-05-08T11:19:49.881" v="319" actId="208"/>
          <ac:cxnSpMkLst>
            <pc:docMk/>
            <pc:sldMk cId="3442472795" sldId="416"/>
            <ac:cxnSpMk id="46" creationId="{1358087D-82EC-4AC1-8280-710BC28629EA}"/>
          </ac:cxnSpMkLst>
        </pc:cxnChg>
        <pc:cxnChg chg="mod">
          <ac:chgData name="Kyle Tidswell-Brown" userId="3518c4a0-5c99-4880-b127-cb60ccf11a39" providerId="ADAL" clId="{F687828A-E709-4945-AEAB-0F6C6E471776}" dt="2019-05-08T11:24:30.892" v="416" actId="1076"/>
          <ac:cxnSpMkLst>
            <pc:docMk/>
            <pc:sldMk cId="3442472795" sldId="416"/>
            <ac:cxnSpMk id="53" creationId="{02056488-A34C-43C1-81E2-AACC8EDBB82D}"/>
          </ac:cxnSpMkLst>
        </pc:cxnChg>
      </pc:sldChg>
      <pc:sldChg chg="delSp add del">
        <pc:chgData name="Kyle Tidswell-Brown" userId="3518c4a0-5c99-4880-b127-cb60ccf11a39" providerId="ADAL" clId="{F687828A-E709-4945-AEAB-0F6C6E471776}" dt="2019-05-09T08:00:54.264" v="636" actId="2696"/>
        <pc:sldMkLst>
          <pc:docMk/>
          <pc:sldMk cId="1573876104" sldId="417"/>
        </pc:sldMkLst>
        <pc:cxnChg chg="del">
          <ac:chgData name="Kyle Tidswell-Brown" userId="3518c4a0-5c99-4880-b127-cb60ccf11a39" providerId="ADAL" clId="{F687828A-E709-4945-AEAB-0F6C6E471776}" dt="2019-05-09T07:59:55.759" v="628" actId="478"/>
          <ac:cxnSpMkLst>
            <pc:docMk/>
            <pc:sldMk cId="1573876104" sldId="417"/>
            <ac:cxnSpMk id="3" creationId="{6D17B047-0E3C-4703-9F04-C999B47BC55E}"/>
          </ac:cxnSpMkLst>
        </pc:cxnChg>
        <pc:cxnChg chg="del">
          <ac:chgData name="Kyle Tidswell-Brown" userId="3518c4a0-5c99-4880-b127-cb60ccf11a39" providerId="ADAL" clId="{F687828A-E709-4945-AEAB-0F6C6E471776}" dt="2019-05-09T07:59:55.759" v="628" actId="478"/>
          <ac:cxnSpMkLst>
            <pc:docMk/>
            <pc:sldMk cId="1573876104" sldId="417"/>
            <ac:cxnSpMk id="39" creationId="{E54981CB-56DE-42E6-8352-1F9D334DCC86}"/>
          </ac:cxnSpMkLst>
        </pc:cxnChg>
        <pc:cxnChg chg="del">
          <ac:chgData name="Kyle Tidswell-Brown" userId="3518c4a0-5c99-4880-b127-cb60ccf11a39" providerId="ADAL" clId="{F687828A-E709-4945-AEAB-0F6C6E471776}" dt="2019-05-09T07:59:55.759" v="628" actId="478"/>
          <ac:cxnSpMkLst>
            <pc:docMk/>
            <pc:sldMk cId="1573876104" sldId="417"/>
            <ac:cxnSpMk id="43" creationId="{BF9FEFC2-7942-4364-8BE7-DEEC530AB3CD}"/>
          </ac:cxnSpMkLst>
        </pc:cxnChg>
        <pc:cxnChg chg="del">
          <ac:chgData name="Kyle Tidswell-Brown" userId="3518c4a0-5c99-4880-b127-cb60ccf11a39" providerId="ADAL" clId="{F687828A-E709-4945-AEAB-0F6C6E471776}" dt="2019-05-09T07:59:55.759" v="628" actId="478"/>
          <ac:cxnSpMkLst>
            <pc:docMk/>
            <pc:sldMk cId="1573876104" sldId="417"/>
            <ac:cxnSpMk id="45" creationId="{B2D5E5D6-9CCD-45F5-A1F9-1C0BF8BE3121}"/>
          </ac:cxnSpMkLst>
        </pc:cxnChg>
        <pc:cxnChg chg="del">
          <ac:chgData name="Kyle Tidswell-Brown" userId="3518c4a0-5c99-4880-b127-cb60ccf11a39" providerId="ADAL" clId="{F687828A-E709-4945-AEAB-0F6C6E471776}" dt="2019-05-09T07:59:55.759" v="628" actId="478"/>
          <ac:cxnSpMkLst>
            <pc:docMk/>
            <pc:sldMk cId="1573876104" sldId="417"/>
            <ac:cxnSpMk id="46" creationId="{1358087D-82EC-4AC1-8280-710BC28629EA}"/>
          </ac:cxnSpMkLst>
        </pc:cxnChg>
        <pc:cxnChg chg="del">
          <ac:chgData name="Kyle Tidswell-Brown" userId="3518c4a0-5c99-4880-b127-cb60ccf11a39" providerId="ADAL" clId="{F687828A-E709-4945-AEAB-0F6C6E471776}" dt="2019-05-09T07:59:55.759" v="628" actId="478"/>
          <ac:cxnSpMkLst>
            <pc:docMk/>
            <pc:sldMk cId="1573876104" sldId="417"/>
            <ac:cxnSpMk id="53" creationId="{02056488-A34C-43C1-81E2-AACC8EDBB82D}"/>
          </ac:cxnSpMkLst>
        </pc:cxnChg>
        <pc:cxnChg chg="del">
          <ac:chgData name="Kyle Tidswell-Brown" userId="3518c4a0-5c99-4880-b127-cb60ccf11a39" providerId="ADAL" clId="{F687828A-E709-4945-AEAB-0F6C6E471776}" dt="2019-05-09T07:59:55.759" v="628" actId="478"/>
          <ac:cxnSpMkLst>
            <pc:docMk/>
            <pc:sldMk cId="1573876104" sldId="417"/>
            <ac:cxnSpMk id="61" creationId="{ED760038-072E-48FF-995C-07C6D66324EC}"/>
          </ac:cxnSpMkLst>
        </pc:cxnChg>
      </pc:sldChg>
    </pc:docChg>
  </pc:docChgLst>
  <pc:docChgLst>
    <pc:chgData name="Sian Stebbings" userId="e14ea2a2-07d0-4302-97b9-16dc822a37cc" providerId="ADAL" clId="{BF478608-EE7C-49CB-8E07-5E446286E3D7}"/>
  </pc:docChgLst>
  <pc:docChgLst>
    <pc:chgData name="Grace Lowther" userId="a8fe573b-0694-470f-9a15-3d4093241c1c" providerId="ADAL" clId="{00344897-2FBF-4BF8-9A29-7723E40893C6}"/>
    <pc:docChg chg="undo redo custSel addSld delSld modSld">
      <pc:chgData name="Grace Lowther" userId="a8fe573b-0694-470f-9a15-3d4093241c1c" providerId="ADAL" clId="{00344897-2FBF-4BF8-9A29-7723E40893C6}" dt="2019-05-03T07:15:20.588" v="1874" actId="20577"/>
      <pc:docMkLst>
        <pc:docMk/>
      </pc:docMkLst>
      <pc:sldChg chg="addSp delSp modSp">
        <pc:chgData name="Grace Lowther" userId="a8fe573b-0694-470f-9a15-3d4093241c1c" providerId="ADAL" clId="{00344897-2FBF-4BF8-9A29-7723E40893C6}" dt="2019-05-02T16:08:02.469" v="688" actId="478"/>
        <pc:sldMkLst>
          <pc:docMk/>
          <pc:sldMk cId="2637481266" sldId="256"/>
        </pc:sldMkLst>
        <pc:spChg chg="add del mod">
          <ac:chgData name="Grace Lowther" userId="a8fe573b-0694-470f-9a15-3d4093241c1c" providerId="ADAL" clId="{00344897-2FBF-4BF8-9A29-7723E40893C6}" dt="2019-05-02T16:08:02.469" v="688" actId="478"/>
          <ac:spMkLst>
            <pc:docMk/>
            <pc:sldMk cId="2637481266" sldId="256"/>
            <ac:spMk id="2" creationId="{8D854DE7-6F1B-4BF5-8C61-12A8CCE6E135}"/>
          </ac:spMkLst>
        </pc:spChg>
        <pc:spChg chg="mod">
          <ac:chgData name="Grace Lowther" userId="a8fe573b-0694-470f-9a15-3d4093241c1c" providerId="ADAL" clId="{00344897-2FBF-4BF8-9A29-7723E40893C6}" dt="2019-04-30T08:03:56.501" v="142" actId="113"/>
          <ac:spMkLst>
            <pc:docMk/>
            <pc:sldMk cId="2637481266" sldId="256"/>
            <ac:spMk id="17" creationId="{0F18B4CD-798D-4EA5-92CF-7A4BB6DD9812}"/>
          </ac:spMkLst>
        </pc:spChg>
        <pc:spChg chg="mod">
          <ac:chgData name="Grace Lowther" userId="a8fe573b-0694-470f-9a15-3d4093241c1c" providerId="ADAL" clId="{00344897-2FBF-4BF8-9A29-7723E40893C6}" dt="2019-05-02T13:04:22.556" v="644" actId="20577"/>
          <ac:spMkLst>
            <pc:docMk/>
            <pc:sldMk cId="2637481266" sldId="256"/>
            <ac:spMk id="19" creationId="{5252A847-DE45-4FA3-A1F8-EEBEB845FF8E}"/>
          </ac:spMkLst>
        </pc:spChg>
      </pc:sldChg>
      <pc:sldChg chg="addSp delSp modSp">
        <pc:chgData name="Grace Lowther" userId="a8fe573b-0694-470f-9a15-3d4093241c1c" providerId="ADAL" clId="{00344897-2FBF-4BF8-9A29-7723E40893C6}" dt="2019-04-30T08:14:52.006" v="183" actId="404"/>
        <pc:sldMkLst>
          <pc:docMk/>
          <pc:sldMk cId="3855900595" sldId="301"/>
        </pc:sldMkLst>
        <pc:spChg chg="mod">
          <ac:chgData name="Grace Lowther" userId="a8fe573b-0694-470f-9a15-3d4093241c1c" providerId="ADAL" clId="{00344897-2FBF-4BF8-9A29-7723E40893C6}" dt="2019-04-30T08:14:52.006" v="183" actId="404"/>
          <ac:spMkLst>
            <pc:docMk/>
            <pc:sldMk cId="3855900595" sldId="301"/>
            <ac:spMk id="19" creationId="{5252A847-DE45-4FA3-A1F8-EEBEB845FF8E}"/>
          </ac:spMkLst>
        </pc:spChg>
        <pc:grpChg chg="add">
          <ac:chgData name="Grace Lowther" userId="a8fe573b-0694-470f-9a15-3d4093241c1c" providerId="ADAL" clId="{00344897-2FBF-4BF8-9A29-7723E40893C6}" dt="2019-04-30T08:04:05.979" v="144"/>
          <ac:grpSpMkLst>
            <pc:docMk/>
            <pc:sldMk cId="3855900595" sldId="301"/>
            <ac:grpSpMk id="7" creationId="{1D8396CA-2693-43F8-A13A-655039D5EDDB}"/>
          </ac:grpSpMkLst>
        </pc:grpChg>
        <pc:grpChg chg="del">
          <ac:chgData name="Grace Lowther" userId="a8fe573b-0694-470f-9a15-3d4093241c1c" providerId="ADAL" clId="{00344897-2FBF-4BF8-9A29-7723E40893C6}" dt="2019-04-30T08:04:05.697" v="143" actId="478"/>
          <ac:grpSpMkLst>
            <pc:docMk/>
            <pc:sldMk cId="3855900595" sldId="301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00344897-2FBF-4BF8-9A29-7723E40893C6}" dt="2019-05-03T07:09:28.444" v="1850"/>
        <pc:sldMkLst>
          <pc:docMk/>
          <pc:sldMk cId="1071900124" sldId="355"/>
        </pc:sldMkLst>
        <pc:spChg chg="add del mod">
          <ac:chgData name="Grace Lowther" userId="a8fe573b-0694-470f-9a15-3d4093241c1c" providerId="ADAL" clId="{00344897-2FBF-4BF8-9A29-7723E40893C6}" dt="2019-05-03T07:09:28.164" v="1849" actId="478"/>
          <ac:spMkLst>
            <pc:docMk/>
            <pc:sldMk cId="1071900124" sldId="355"/>
            <ac:spMk id="3" creationId="{67A4990E-1EDB-4509-8D5C-E9EA6B46D204}"/>
          </ac:spMkLst>
        </pc:spChg>
        <pc:spChg chg="add mod">
          <ac:chgData name="Grace Lowther" userId="a8fe573b-0694-470f-9a15-3d4093241c1c" providerId="ADAL" clId="{00344897-2FBF-4BF8-9A29-7723E40893C6}" dt="2019-05-01T19:01:44.688" v="636" actId="164"/>
          <ac:spMkLst>
            <pc:docMk/>
            <pc:sldMk cId="1071900124" sldId="355"/>
            <ac:spMk id="16" creationId="{0113389E-D3A0-47AF-821C-71BC71915C3E}"/>
          </ac:spMkLst>
        </pc:spChg>
        <pc:spChg chg="add mod">
          <ac:chgData name="Grace Lowther" userId="a8fe573b-0694-470f-9a15-3d4093241c1c" providerId="ADAL" clId="{00344897-2FBF-4BF8-9A29-7723E40893C6}" dt="2019-05-01T19:01:44.688" v="636" actId="164"/>
          <ac:spMkLst>
            <pc:docMk/>
            <pc:sldMk cId="1071900124" sldId="355"/>
            <ac:spMk id="17" creationId="{EB3A664F-D46B-4932-8D63-B54AAACFEF30}"/>
          </ac:spMkLst>
        </pc:spChg>
        <pc:spChg chg="add mod">
          <ac:chgData name="Grace Lowther" userId="a8fe573b-0694-470f-9a15-3d4093241c1c" providerId="ADAL" clId="{00344897-2FBF-4BF8-9A29-7723E40893C6}" dt="2019-05-01T19:01:44.688" v="636" actId="164"/>
          <ac:spMkLst>
            <pc:docMk/>
            <pc:sldMk cId="1071900124" sldId="355"/>
            <ac:spMk id="18" creationId="{F7F239BE-AB2B-4E47-AD24-12470ACBAD5E}"/>
          </ac:spMkLst>
        </pc:spChg>
        <pc:spChg chg="mod">
          <ac:chgData name="Grace Lowther" userId="a8fe573b-0694-470f-9a15-3d4093241c1c" providerId="ADAL" clId="{00344897-2FBF-4BF8-9A29-7723E40893C6}" dt="2019-05-03T06:22:40.685" v="798" actId="20577"/>
          <ac:spMkLst>
            <pc:docMk/>
            <pc:sldMk cId="1071900124" sldId="355"/>
            <ac:spMk id="19" creationId="{5252A847-DE45-4FA3-A1F8-EEBEB845FF8E}"/>
          </ac:spMkLst>
        </pc:spChg>
        <pc:spChg chg="add mod">
          <ac:chgData name="Grace Lowther" userId="a8fe573b-0694-470f-9a15-3d4093241c1c" providerId="ADAL" clId="{00344897-2FBF-4BF8-9A29-7723E40893C6}" dt="2019-05-01T19:01:44.688" v="636" actId="164"/>
          <ac:spMkLst>
            <pc:docMk/>
            <pc:sldMk cId="1071900124" sldId="355"/>
            <ac:spMk id="21" creationId="{5FE2037E-D5BB-46A2-9673-44235B929C91}"/>
          </ac:spMkLst>
        </pc:spChg>
        <pc:spChg chg="add">
          <ac:chgData name="Grace Lowther" userId="a8fe573b-0694-470f-9a15-3d4093241c1c" providerId="ADAL" clId="{00344897-2FBF-4BF8-9A29-7723E40893C6}" dt="2019-05-03T07:09:28.444" v="1850"/>
          <ac:spMkLst>
            <pc:docMk/>
            <pc:sldMk cId="1071900124" sldId="355"/>
            <ac:spMk id="22" creationId="{10AA8FC6-E6A4-4FA6-9BD3-210F95BC5D9A}"/>
          </ac:spMkLst>
        </pc:spChg>
        <pc:grpChg chg="mod">
          <ac:chgData name="Grace Lowther" userId="a8fe573b-0694-470f-9a15-3d4093241c1c" providerId="ADAL" clId="{00344897-2FBF-4BF8-9A29-7723E40893C6}" dt="2019-05-01T19:01:44.688" v="636" actId="164"/>
          <ac:grpSpMkLst>
            <pc:docMk/>
            <pc:sldMk cId="1071900124" sldId="355"/>
            <ac:grpSpMk id="2" creationId="{25D76FD7-EC00-4069-8A13-8980F6EEDF2C}"/>
          </ac:grpSpMkLst>
        </pc:grpChg>
        <pc:grpChg chg="add mod">
          <ac:chgData name="Grace Lowther" userId="a8fe573b-0694-470f-9a15-3d4093241c1c" providerId="ADAL" clId="{00344897-2FBF-4BF8-9A29-7723E40893C6}" dt="2019-05-01T19:01:44.688" v="636" actId="164"/>
          <ac:grpSpMkLst>
            <pc:docMk/>
            <pc:sldMk cId="1071900124" sldId="355"/>
            <ac:grpSpMk id="4" creationId="{BA4C46CD-F407-4868-8C8A-3D58A792987A}"/>
          </ac:grpSpMkLst>
        </pc:grpChg>
        <pc:grpChg chg="add">
          <ac:chgData name="Grace Lowther" userId="a8fe573b-0694-470f-9a15-3d4093241c1c" providerId="ADAL" clId="{00344897-2FBF-4BF8-9A29-7723E40893C6}" dt="2019-04-30T08:14:17.106" v="170"/>
          <ac:grpSpMkLst>
            <pc:docMk/>
            <pc:sldMk cId="1071900124" sldId="355"/>
            <ac:grpSpMk id="14" creationId="{A55E8722-0A27-454C-A02D-63EF4764F6C3}"/>
          </ac:grpSpMkLst>
        </pc:grpChg>
        <pc:grpChg chg="del">
          <ac:chgData name="Grace Lowther" userId="a8fe573b-0694-470f-9a15-3d4093241c1c" providerId="ADAL" clId="{00344897-2FBF-4BF8-9A29-7723E40893C6}" dt="2019-04-30T08:14:16.984" v="169" actId="478"/>
          <ac:grpSpMkLst>
            <pc:docMk/>
            <pc:sldMk cId="1071900124" sldId="355"/>
            <ac:grpSpMk id="16" creationId="{B31300A9-E3C5-4701-8EF1-45ED088A04DD}"/>
          </ac:grpSpMkLst>
        </pc:grpChg>
        <pc:graphicFrameChg chg="mod modGraphic">
          <ac:chgData name="Grace Lowther" userId="a8fe573b-0694-470f-9a15-3d4093241c1c" providerId="ADAL" clId="{00344897-2FBF-4BF8-9A29-7723E40893C6}" dt="2019-05-03T07:08:41.721" v="1815" actId="207"/>
          <ac:graphicFrameMkLst>
            <pc:docMk/>
            <pc:sldMk cId="1071900124" sldId="355"/>
            <ac:graphicFrameMk id="7" creationId="{70C34E5B-E3B0-417A-A942-24FF6546DA05}"/>
          </ac:graphicFrameMkLst>
        </pc:graphicFrameChg>
        <pc:cxnChg chg="mod">
          <ac:chgData name="Grace Lowther" userId="a8fe573b-0694-470f-9a15-3d4093241c1c" providerId="ADAL" clId="{00344897-2FBF-4BF8-9A29-7723E40893C6}" dt="2019-05-01T18:39:01.464" v="242" actId="1582"/>
          <ac:cxnSpMkLst>
            <pc:docMk/>
            <pc:sldMk cId="1071900124" sldId="355"/>
            <ac:cxnSpMk id="9" creationId="{69A023FF-CB8D-4F21-80F2-45EA7BA76BB7}"/>
          </ac:cxnSpMkLst>
        </pc:cxnChg>
        <pc:cxnChg chg="mod">
          <ac:chgData name="Grace Lowther" userId="a8fe573b-0694-470f-9a15-3d4093241c1c" providerId="ADAL" clId="{00344897-2FBF-4BF8-9A29-7723E40893C6}" dt="2019-05-01T18:39:01.464" v="242" actId="1582"/>
          <ac:cxnSpMkLst>
            <pc:docMk/>
            <pc:sldMk cId="1071900124" sldId="355"/>
            <ac:cxnSpMk id="10" creationId="{6AD0D1FD-C354-4A58-80FE-3F56AA32A1B1}"/>
          </ac:cxnSpMkLst>
        </pc:cxnChg>
        <pc:cxnChg chg="mod">
          <ac:chgData name="Grace Lowther" userId="a8fe573b-0694-470f-9a15-3d4093241c1c" providerId="ADAL" clId="{00344897-2FBF-4BF8-9A29-7723E40893C6}" dt="2019-05-01T18:39:01.464" v="242" actId="1582"/>
          <ac:cxnSpMkLst>
            <pc:docMk/>
            <pc:sldMk cId="1071900124" sldId="355"/>
            <ac:cxnSpMk id="11" creationId="{6209BB14-8092-4403-AEA9-4FC4ADEBAC6C}"/>
          </ac:cxnSpMkLst>
        </pc:cxnChg>
        <pc:cxnChg chg="mod">
          <ac:chgData name="Grace Lowther" userId="a8fe573b-0694-470f-9a15-3d4093241c1c" providerId="ADAL" clId="{00344897-2FBF-4BF8-9A29-7723E40893C6}" dt="2019-05-01T18:39:01.464" v="242" actId="1582"/>
          <ac:cxnSpMkLst>
            <pc:docMk/>
            <pc:sldMk cId="1071900124" sldId="355"/>
            <ac:cxnSpMk id="12" creationId="{C0D41025-A967-4D78-9210-404322F2FD19}"/>
          </ac:cxnSpMkLst>
        </pc:cxnChg>
        <pc:cxnChg chg="mod">
          <ac:chgData name="Grace Lowther" userId="a8fe573b-0694-470f-9a15-3d4093241c1c" providerId="ADAL" clId="{00344897-2FBF-4BF8-9A29-7723E40893C6}" dt="2019-05-01T18:39:01.464" v="242" actId="1582"/>
          <ac:cxnSpMkLst>
            <pc:docMk/>
            <pc:sldMk cId="1071900124" sldId="355"/>
            <ac:cxnSpMk id="13" creationId="{0D347173-1A61-45E4-922E-256B81EC0862}"/>
          </ac:cxnSpMkLst>
        </pc:cxnChg>
      </pc:sldChg>
      <pc:sldChg chg="addSp delSp modSp">
        <pc:chgData name="Grace Lowther" userId="a8fe573b-0694-470f-9a15-3d4093241c1c" providerId="ADAL" clId="{00344897-2FBF-4BF8-9A29-7723E40893C6}" dt="2019-05-03T07:07:24.122" v="1793" actId="12788"/>
        <pc:sldMkLst>
          <pc:docMk/>
          <pc:sldMk cId="1763971195" sldId="363"/>
        </pc:sldMkLst>
        <pc:spChg chg="add mod">
          <ac:chgData name="Grace Lowther" userId="a8fe573b-0694-470f-9a15-3d4093241c1c" providerId="ADAL" clId="{00344897-2FBF-4BF8-9A29-7723E40893C6}" dt="2019-05-03T07:07:00.972" v="1791" actId="12789"/>
          <ac:spMkLst>
            <pc:docMk/>
            <pc:sldMk cId="1763971195" sldId="363"/>
            <ac:spMk id="2" creationId="{75F16AFB-BF67-476E-9A97-E9401EDF15BC}"/>
          </ac:spMkLst>
        </pc:spChg>
        <pc:spChg chg="add del mod">
          <ac:chgData name="Grace Lowther" userId="a8fe573b-0694-470f-9a15-3d4093241c1c" providerId="ADAL" clId="{00344897-2FBF-4BF8-9A29-7723E40893C6}" dt="2019-05-01T18:45:23.810" v="295"/>
          <ac:spMkLst>
            <pc:docMk/>
            <pc:sldMk cId="1763971195" sldId="363"/>
            <ac:spMk id="2" creationId="{C24CDF54-0AC7-4E35-BBF6-40E1896C1495}"/>
          </ac:spMkLst>
        </pc:spChg>
        <pc:spChg chg="add del mod">
          <ac:chgData name="Grace Lowther" userId="a8fe573b-0694-470f-9a15-3d4093241c1c" providerId="ADAL" clId="{00344897-2FBF-4BF8-9A29-7723E40893C6}" dt="2019-05-03T07:07:04.190" v="1792" actId="478"/>
          <ac:spMkLst>
            <pc:docMk/>
            <pc:sldMk cId="1763971195" sldId="363"/>
            <ac:spMk id="3" creationId="{28BF6640-21F6-4DCA-86F7-CBE6BA0C000A}"/>
          </ac:spMkLst>
        </pc:spChg>
        <pc:spChg chg="mod">
          <ac:chgData name="Grace Lowther" userId="a8fe573b-0694-470f-9a15-3d4093241c1c" providerId="ADAL" clId="{00344897-2FBF-4BF8-9A29-7723E40893C6}" dt="2019-05-01T18:34:57.386" v="227" actId="20577"/>
          <ac:spMkLst>
            <pc:docMk/>
            <pc:sldMk cId="1763971195" sldId="363"/>
            <ac:spMk id="19" creationId="{5252A847-DE45-4FA3-A1F8-EEBEB845FF8E}"/>
          </ac:spMkLst>
        </pc:spChg>
        <pc:spChg chg="add mod">
          <ac:chgData name="Grace Lowther" userId="a8fe573b-0694-470f-9a15-3d4093241c1c" providerId="ADAL" clId="{00344897-2FBF-4BF8-9A29-7723E40893C6}" dt="2019-05-03T07:06:34.891" v="1786" actId="12789"/>
          <ac:spMkLst>
            <pc:docMk/>
            <pc:sldMk cId="1763971195" sldId="363"/>
            <ac:spMk id="44" creationId="{350BA18D-AB50-4B01-8748-366C22355AC0}"/>
          </ac:spMkLst>
        </pc:spChg>
        <pc:spChg chg="add mod">
          <ac:chgData name="Grace Lowther" userId="a8fe573b-0694-470f-9a15-3d4093241c1c" providerId="ADAL" clId="{00344897-2FBF-4BF8-9A29-7723E40893C6}" dt="2019-05-03T07:07:24.122" v="1793" actId="12788"/>
          <ac:spMkLst>
            <pc:docMk/>
            <pc:sldMk cId="1763971195" sldId="363"/>
            <ac:spMk id="45" creationId="{262A6359-252B-4944-817D-777962176531}"/>
          </ac:spMkLst>
        </pc:spChg>
        <pc:spChg chg="add mod">
          <ac:chgData name="Grace Lowther" userId="a8fe573b-0694-470f-9a15-3d4093241c1c" providerId="ADAL" clId="{00344897-2FBF-4BF8-9A29-7723E40893C6}" dt="2019-05-03T07:07:24.122" v="1793" actId="12788"/>
          <ac:spMkLst>
            <pc:docMk/>
            <pc:sldMk cId="1763971195" sldId="363"/>
            <ac:spMk id="46" creationId="{A8E5563E-AD70-4E3E-A69B-F1B7111587CE}"/>
          </ac:spMkLst>
        </pc:spChg>
        <pc:spChg chg="add mod">
          <ac:chgData name="Grace Lowther" userId="a8fe573b-0694-470f-9a15-3d4093241c1c" providerId="ADAL" clId="{00344897-2FBF-4BF8-9A29-7723E40893C6}" dt="2019-05-03T07:07:00.972" v="1791" actId="12789"/>
          <ac:spMkLst>
            <pc:docMk/>
            <pc:sldMk cId="1763971195" sldId="363"/>
            <ac:spMk id="53" creationId="{3E457C44-0F96-4B03-8F22-D75BD825742D}"/>
          </ac:spMkLst>
        </pc:spChg>
        <pc:spChg chg="add mod">
          <ac:chgData name="Grace Lowther" userId="a8fe573b-0694-470f-9a15-3d4093241c1c" providerId="ADAL" clId="{00344897-2FBF-4BF8-9A29-7723E40893C6}" dt="2019-05-03T07:06:34.891" v="1786" actId="12789"/>
          <ac:spMkLst>
            <pc:docMk/>
            <pc:sldMk cId="1763971195" sldId="363"/>
            <ac:spMk id="54" creationId="{3EABDB4F-B45C-4F3F-B3F4-EF536BE222EF}"/>
          </ac:spMkLst>
        </pc:spChg>
        <pc:spChg chg="mod">
          <ac:chgData name="Grace Lowther" userId="a8fe573b-0694-470f-9a15-3d4093241c1c" providerId="ADAL" clId="{00344897-2FBF-4BF8-9A29-7723E40893C6}" dt="2019-05-01T18:36:08.259" v="233" actId="1582"/>
          <ac:spMkLst>
            <pc:docMk/>
            <pc:sldMk cId="1763971195" sldId="363"/>
            <ac:spMk id="55" creationId="{17F9599B-2723-4702-8988-3A6EB62D1573}"/>
          </ac:spMkLst>
        </pc:spChg>
        <pc:spChg chg="mod">
          <ac:chgData name="Grace Lowther" userId="a8fe573b-0694-470f-9a15-3d4093241c1c" providerId="ADAL" clId="{00344897-2FBF-4BF8-9A29-7723E40893C6}" dt="2019-05-01T18:36:08.259" v="233" actId="1582"/>
          <ac:spMkLst>
            <pc:docMk/>
            <pc:sldMk cId="1763971195" sldId="363"/>
            <ac:spMk id="56" creationId="{D865F20B-85C1-434A-809B-A1C25FC592BA}"/>
          </ac:spMkLst>
        </pc:spChg>
        <pc:spChg chg="mod">
          <ac:chgData name="Grace Lowther" userId="a8fe573b-0694-470f-9a15-3d4093241c1c" providerId="ADAL" clId="{00344897-2FBF-4BF8-9A29-7723E40893C6}" dt="2019-05-01T18:36:08.259" v="233" actId="1582"/>
          <ac:spMkLst>
            <pc:docMk/>
            <pc:sldMk cId="1763971195" sldId="363"/>
            <ac:spMk id="57" creationId="{4A30BEDC-2B9D-4A6E-85E3-EF5612879220}"/>
          </ac:spMkLst>
        </pc:spChg>
        <pc:spChg chg="mod">
          <ac:chgData name="Grace Lowther" userId="a8fe573b-0694-470f-9a15-3d4093241c1c" providerId="ADAL" clId="{00344897-2FBF-4BF8-9A29-7723E40893C6}" dt="2019-05-01T18:36:08.259" v="233" actId="1582"/>
          <ac:spMkLst>
            <pc:docMk/>
            <pc:sldMk cId="1763971195" sldId="363"/>
            <ac:spMk id="58" creationId="{75287A06-B314-49E4-8DD4-E6A436463A3B}"/>
          </ac:spMkLst>
        </pc:spChg>
        <pc:spChg chg="mod">
          <ac:chgData name="Grace Lowther" userId="a8fe573b-0694-470f-9a15-3d4093241c1c" providerId="ADAL" clId="{00344897-2FBF-4BF8-9A29-7723E40893C6}" dt="2019-05-01T18:36:08.259" v="233" actId="1582"/>
          <ac:spMkLst>
            <pc:docMk/>
            <pc:sldMk cId="1763971195" sldId="363"/>
            <ac:spMk id="59" creationId="{DBD35AEA-185C-43E9-B9A4-0C063468A340}"/>
          </ac:spMkLst>
        </pc:spChg>
        <pc:spChg chg="mod">
          <ac:chgData name="Grace Lowther" userId="a8fe573b-0694-470f-9a15-3d4093241c1c" providerId="ADAL" clId="{00344897-2FBF-4BF8-9A29-7723E40893C6}" dt="2019-05-01T18:36:08.259" v="233" actId="1582"/>
          <ac:spMkLst>
            <pc:docMk/>
            <pc:sldMk cId="1763971195" sldId="363"/>
            <ac:spMk id="60" creationId="{22D170B0-2645-4033-BFA9-1172D41DD1BC}"/>
          </ac:spMkLst>
        </pc:spChg>
        <pc:grpChg chg="del">
          <ac:chgData name="Grace Lowther" userId="a8fe573b-0694-470f-9a15-3d4093241c1c" providerId="ADAL" clId="{00344897-2FBF-4BF8-9A29-7723E40893C6}" dt="2019-04-30T08:04:10.734" v="147" actId="478"/>
          <ac:grpSpMkLst>
            <pc:docMk/>
            <pc:sldMk cId="1763971195" sldId="363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00344897-2FBF-4BF8-9A29-7723E40893C6}" dt="2019-04-30T08:04:10.881" v="148"/>
          <ac:grpSpMkLst>
            <pc:docMk/>
            <pc:sldMk cId="1763971195" sldId="363"/>
            <ac:grpSpMk id="36" creationId="{E0F25872-03DA-4A64-928A-E2E48F9AD135}"/>
          </ac:grpSpMkLst>
        </pc:grpChg>
        <pc:graphicFrameChg chg="add">
          <ac:chgData name="Grace Lowther" userId="a8fe573b-0694-470f-9a15-3d4093241c1c" providerId="ADAL" clId="{00344897-2FBF-4BF8-9A29-7723E40893C6}" dt="2019-05-03T07:04:53.519" v="1753"/>
          <ac:graphicFrameMkLst>
            <pc:docMk/>
            <pc:sldMk cId="1763971195" sldId="363"/>
            <ac:graphicFrameMk id="39" creationId="{6442F95B-CFA3-44EB-9F3A-F73489ED98F8}"/>
          </ac:graphicFrameMkLst>
        </pc:graphicFrameChg>
        <pc:graphicFrameChg chg="add del mod modGraphic">
          <ac:chgData name="Grace Lowther" userId="a8fe573b-0694-470f-9a15-3d4093241c1c" providerId="ADAL" clId="{00344897-2FBF-4BF8-9A29-7723E40893C6}" dt="2019-05-02T16:10:17.756" v="721" actId="478"/>
          <ac:graphicFrameMkLst>
            <pc:docMk/>
            <pc:sldMk cId="1763971195" sldId="363"/>
            <ac:graphicFrameMk id="39" creationId="{9748AE1A-18BA-4C43-B243-E6E871DF1FB5}"/>
          </ac:graphicFrameMkLst>
        </pc:graphicFrameChg>
        <pc:graphicFrameChg chg="add del mod modGraphic">
          <ac:chgData name="Grace Lowther" userId="a8fe573b-0694-470f-9a15-3d4093241c1c" providerId="ADAL" clId="{00344897-2FBF-4BF8-9A29-7723E40893C6}" dt="2019-05-03T07:06:01.503" v="1779" actId="478"/>
          <ac:graphicFrameMkLst>
            <pc:docMk/>
            <pc:sldMk cId="1763971195" sldId="363"/>
            <ac:graphicFrameMk id="43" creationId="{B7E7C4F0-B1C5-4598-9836-4614C2295F39}"/>
          </ac:graphicFrameMkLst>
        </pc:graphicFrameChg>
        <pc:graphicFrameChg chg="del mod modGraphic">
          <ac:chgData name="Grace Lowther" userId="a8fe573b-0694-470f-9a15-3d4093241c1c" providerId="ADAL" clId="{00344897-2FBF-4BF8-9A29-7723E40893C6}" dt="2019-05-01T18:45:19.362" v="292" actId="478"/>
          <ac:graphicFrameMkLst>
            <pc:docMk/>
            <pc:sldMk cId="1763971195" sldId="363"/>
            <ac:graphicFrameMk id="54" creationId="{2DBFB1B9-54CE-4339-AD5B-ED0232AD5FCB}"/>
          </ac:graphicFrameMkLst>
        </pc:graphicFrameChg>
        <pc:cxnChg chg="mod">
          <ac:chgData name="Grace Lowther" userId="a8fe573b-0694-470f-9a15-3d4093241c1c" providerId="ADAL" clId="{00344897-2FBF-4BF8-9A29-7723E40893C6}" dt="2019-05-01T18:36:19.651" v="234" actId="1582"/>
          <ac:cxnSpMkLst>
            <pc:docMk/>
            <pc:sldMk cId="1763971195" sldId="363"/>
            <ac:cxnSpMk id="27" creationId="{A1D34C06-C37E-4C1B-A9E0-190C6612FA23}"/>
          </ac:cxnSpMkLst>
        </pc:cxnChg>
        <pc:cxnChg chg="mod">
          <ac:chgData name="Grace Lowther" userId="a8fe573b-0694-470f-9a15-3d4093241c1c" providerId="ADAL" clId="{00344897-2FBF-4BF8-9A29-7723E40893C6}" dt="2019-05-01T18:36:19.651" v="234" actId="1582"/>
          <ac:cxnSpMkLst>
            <pc:docMk/>
            <pc:sldMk cId="1763971195" sldId="363"/>
            <ac:cxnSpMk id="28" creationId="{E9F5ED5A-CB50-4BFF-8EF8-FA38B08756D2}"/>
          </ac:cxnSpMkLst>
        </pc:cxnChg>
        <pc:cxnChg chg="mod">
          <ac:chgData name="Grace Lowther" userId="a8fe573b-0694-470f-9a15-3d4093241c1c" providerId="ADAL" clId="{00344897-2FBF-4BF8-9A29-7723E40893C6}" dt="2019-05-01T18:36:19.651" v="234" actId="1582"/>
          <ac:cxnSpMkLst>
            <pc:docMk/>
            <pc:sldMk cId="1763971195" sldId="363"/>
            <ac:cxnSpMk id="31" creationId="{CC44DB58-E45F-4863-945A-C9BB211B5CFA}"/>
          </ac:cxnSpMkLst>
        </pc:cxnChg>
        <pc:cxnChg chg="mod">
          <ac:chgData name="Grace Lowther" userId="a8fe573b-0694-470f-9a15-3d4093241c1c" providerId="ADAL" clId="{00344897-2FBF-4BF8-9A29-7723E40893C6}" dt="2019-05-01T18:36:19.651" v="234" actId="1582"/>
          <ac:cxnSpMkLst>
            <pc:docMk/>
            <pc:sldMk cId="1763971195" sldId="363"/>
            <ac:cxnSpMk id="32" creationId="{397EC227-11EF-45FC-829D-8936E0B39816}"/>
          </ac:cxnSpMkLst>
        </pc:cxnChg>
        <pc:cxnChg chg="mod">
          <ac:chgData name="Grace Lowther" userId="a8fe573b-0694-470f-9a15-3d4093241c1c" providerId="ADAL" clId="{00344897-2FBF-4BF8-9A29-7723E40893C6}" dt="2019-05-01T18:36:19.651" v="234" actId="1582"/>
          <ac:cxnSpMkLst>
            <pc:docMk/>
            <pc:sldMk cId="1763971195" sldId="363"/>
            <ac:cxnSpMk id="34" creationId="{ADBA3F6E-634E-42CE-BA34-B577551273ED}"/>
          </ac:cxnSpMkLst>
        </pc:cxnChg>
        <pc:cxnChg chg="mod">
          <ac:chgData name="Grace Lowther" userId="a8fe573b-0694-470f-9a15-3d4093241c1c" providerId="ADAL" clId="{00344897-2FBF-4BF8-9A29-7723E40893C6}" dt="2019-05-01T18:36:19.651" v="234" actId="1582"/>
          <ac:cxnSpMkLst>
            <pc:docMk/>
            <pc:sldMk cId="1763971195" sldId="363"/>
            <ac:cxnSpMk id="35" creationId="{2061F46F-0E97-4F9C-AC97-919E628DD9C3}"/>
          </ac:cxnSpMkLst>
        </pc:cxnChg>
        <pc:cxnChg chg="mod">
          <ac:chgData name="Grace Lowther" userId="a8fe573b-0694-470f-9a15-3d4093241c1c" providerId="ADAL" clId="{00344897-2FBF-4BF8-9A29-7723E40893C6}" dt="2019-05-01T18:36:19.651" v="234" actId="1582"/>
          <ac:cxnSpMkLst>
            <pc:docMk/>
            <pc:sldMk cId="1763971195" sldId="363"/>
            <ac:cxnSpMk id="41" creationId="{2BA6C4F2-EEBB-4192-9731-949B9C1DCBCD}"/>
          </ac:cxnSpMkLst>
        </pc:cxnChg>
        <pc:cxnChg chg="mod">
          <ac:chgData name="Grace Lowther" userId="a8fe573b-0694-470f-9a15-3d4093241c1c" providerId="ADAL" clId="{00344897-2FBF-4BF8-9A29-7723E40893C6}" dt="2019-05-01T18:36:19.651" v="234" actId="1582"/>
          <ac:cxnSpMkLst>
            <pc:docMk/>
            <pc:sldMk cId="1763971195" sldId="363"/>
            <ac:cxnSpMk id="42" creationId="{E193AA91-C96E-4351-BBF5-05C8891A4F1A}"/>
          </ac:cxnSpMkLst>
        </pc:cxnChg>
        <pc:cxnChg chg="mod">
          <ac:chgData name="Grace Lowther" userId="a8fe573b-0694-470f-9a15-3d4093241c1c" providerId="ADAL" clId="{00344897-2FBF-4BF8-9A29-7723E40893C6}" dt="2019-05-01T18:36:19.651" v="234" actId="1582"/>
          <ac:cxnSpMkLst>
            <pc:docMk/>
            <pc:sldMk cId="1763971195" sldId="363"/>
            <ac:cxnSpMk id="48" creationId="{728FB2A0-71A4-4F8E-AB49-7E9FEB9A3633}"/>
          </ac:cxnSpMkLst>
        </pc:cxnChg>
        <pc:cxnChg chg="mod">
          <ac:chgData name="Grace Lowther" userId="a8fe573b-0694-470f-9a15-3d4093241c1c" providerId="ADAL" clId="{00344897-2FBF-4BF8-9A29-7723E40893C6}" dt="2019-05-01T18:36:19.651" v="234" actId="1582"/>
          <ac:cxnSpMkLst>
            <pc:docMk/>
            <pc:sldMk cId="1763971195" sldId="363"/>
            <ac:cxnSpMk id="49" creationId="{1D1094D5-5C1E-43DF-81DA-ACF182F536C8}"/>
          </ac:cxnSpMkLst>
        </pc:cxnChg>
        <pc:cxnChg chg="mod">
          <ac:chgData name="Grace Lowther" userId="a8fe573b-0694-470f-9a15-3d4093241c1c" providerId="ADAL" clId="{00344897-2FBF-4BF8-9A29-7723E40893C6}" dt="2019-05-01T18:36:19.651" v="234" actId="1582"/>
          <ac:cxnSpMkLst>
            <pc:docMk/>
            <pc:sldMk cId="1763971195" sldId="363"/>
            <ac:cxnSpMk id="51" creationId="{47A4AC54-AAF7-4F8C-BF11-828353EBEF84}"/>
          </ac:cxnSpMkLst>
        </pc:cxnChg>
        <pc:cxnChg chg="mod">
          <ac:chgData name="Grace Lowther" userId="a8fe573b-0694-470f-9a15-3d4093241c1c" providerId="ADAL" clId="{00344897-2FBF-4BF8-9A29-7723E40893C6}" dt="2019-05-01T18:36:19.651" v="234" actId="1582"/>
          <ac:cxnSpMkLst>
            <pc:docMk/>
            <pc:sldMk cId="1763971195" sldId="363"/>
            <ac:cxnSpMk id="52" creationId="{66052223-A8A8-47C3-BB4D-3A78B0E72C37}"/>
          </ac:cxnSpMkLst>
        </pc:cxnChg>
      </pc:sldChg>
      <pc:sldChg chg="addSp delSp modSp">
        <pc:chgData name="Grace Lowther" userId="a8fe573b-0694-470f-9a15-3d4093241c1c" providerId="ADAL" clId="{00344897-2FBF-4BF8-9A29-7723E40893C6}" dt="2019-05-01T18:43:20.977" v="267" actId="113"/>
        <pc:sldMkLst>
          <pc:docMk/>
          <pc:sldMk cId="35913413" sldId="364"/>
        </pc:sldMkLst>
        <pc:spChg chg="mod">
          <ac:chgData name="Grace Lowther" userId="a8fe573b-0694-470f-9a15-3d4093241c1c" providerId="ADAL" clId="{00344897-2FBF-4BF8-9A29-7723E40893C6}" dt="2019-04-30T08:14:59.720" v="185" actId="404"/>
          <ac:spMkLst>
            <pc:docMk/>
            <pc:sldMk cId="35913413" sldId="364"/>
            <ac:spMk id="19" creationId="{5252A847-DE45-4FA3-A1F8-EEBEB845FF8E}"/>
          </ac:spMkLst>
        </pc:spChg>
        <pc:spChg chg="mod">
          <ac:chgData name="Grace Lowther" userId="a8fe573b-0694-470f-9a15-3d4093241c1c" providerId="ADAL" clId="{00344897-2FBF-4BF8-9A29-7723E40893C6}" dt="2019-04-30T07:58:22.390" v="15" actId="113"/>
          <ac:spMkLst>
            <pc:docMk/>
            <pc:sldMk cId="35913413" sldId="364"/>
            <ac:spMk id="55" creationId="{17F9599B-2723-4702-8988-3A6EB62D1573}"/>
          </ac:spMkLst>
        </pc:spChg>
        <pc:spChg chg="mod">
          <ac:chgData name="Grace Lowther" userId="a8fe573b-0694-470f-9a15-3d4093241c1c" providerId="ADAL" clId="{00344897-2FBF-4BF8-9A29-7723E40893C6}" dt="2019-04-30T07:58:22.390" v="15" actId="113"/>
          <ac:spMkLst>
            <pc:docMk/>
            <pc:sldMk cId="35913413" sldId="364"/>
            <ac:spMk id="56" creationId="{D865F20B-85C1-434A-809B-A1C25FC592BA}"/>
          </ac:spMkLst>
        </pc:spChg>
        <pc:spChg chg="mod">
          <ac:chgData name="Grace Lowther" userId="a8fe573b-0694-470f-9a15-3d4093241c1c" providerId="ADAL" clId="{00344897-2FBF-4BF8-9A29-7723E40893C6}" dt="2019-04-30T07:58:22.390" v="15" actId="113"/>
          <ac:spMkLst>
            <pc:docMk/>
            <pc:sldMk cId="35913413" sldId="364"/>
            <ac:spMk id="57" creationId="{4A30BEDC-2B9D-4A6E-85E3-EF5612879220}"/>
          </ac:spMkLst>
        </pc:spChg>
        <pc:spChg chg="mod">
          <ac:chgData name="Grace Lowther" userId="a8fe573b-0694-470f-9a15-3d4093241c1c" providerId="ADAL" clId="{00344897-2FBF-4BF8-9A29-7723E40893C6}" dt="2019-04-30T07:58:22.390" v="15" actId="113"/>
          <ac:spMkLst>
            <pc:docMk/>
            <pc:sldMk cId="35913413" sldId="364"/>
            <ac:spMk id="58" creationId="{75287A06-B314-49E4-8DD4-E6A436463A3B}"/>
          </ac:spMkLst>
        </pc:spChg>
        <pc:spChg chg="mod">
          <ac:chgData name="Grace Lowther" userId="a8fe573b-0694-470f-9a15-3d4093241c1c" providerId="ADAL" clId="{00344897-2FBF-4BF8-9A29-7723E40893C6}" dt="2019-04-30T07:58:22.390" v="15" actId="113"/>
          <ac:spMkLst>
            <pc:docMk/>
            <pc:sldMk cId="35913413" sldId="364"/>
            <ac:spMk id="59" creationId="{DBD35AEA-185C-43E9-B9A4-0C063468A340}"/>
          </ac:spMkLst>
        </pc:spChg>
        <pc:spChg chg="mod">
          <ac:chgData name="Grace Lowther" userId="a8fe573b-0694-470f-9a15-3d4093241c1c" providerId="ADAL" clId="{00344897-2FBF-4BF8-9A29-7723E40893C6}" dt="2019-04-30T07:58:22.390" v="15" actId="113"/>
          <ac:spMkLst>
            <pc:docMk/>
            <pc:sldMk cId="35913413" sldId="364"/>
            <ac:spMk id="60" creationId="{22D170B0-2645-4033-BFA9-1172D41DD1BC}"/>
          </ac:spMkLst>
        </pc:spChg>
        <pc:grpChg chg="del">
          <ac:chgData name="Grace Lowther" userId="a8fe573b-0694-470f-9a15-3d4093241c1c" providerId="ADAL" clId="{00344897-2FBF-4BF8-9A29-7723E40893C6}" dt="2019-04-30T08:04:08.265" v="145" actId="478"/>
          <ac:grpSpMkLst>
            <pc:docMk/>
            <pc:sldMk cId="35913413" sldId="364"/>
            <ac:grpSpMk id="16" creationId="{B31300A9-E3C5-4701-8EF1-45ED088A04DD}"/>
          </ac:grpSpMkLst>
        </pc:grpChg>
        <pc:grpChg chg="mod">
          <ac:chgData name="Grace Lowther" userId="a8fe573b-0694-470f-9a15-3d4093241c1c" providerId="ADAL" clId="{00344897-2FBF-4BF8-9A29-7723E40893C6}" dt="2019-04-30T07:58:13.001" v="12" actId="1076"/>
          <ac:grpSpMkLst>
            <pc:docMk/>
            <pc:sldMk cId="35913413" sldId="364"/>
            <ac:grpSpMk id="29" creationId="{6E563E1B-2867-421F-9640-644347EF34EE}"/>
          </ac:grpSpMkLst>
        </pc:grpChg>
        <pc:grpChg chg="add">
          <ac:chgData name="Grace Lowther" userId="a8fe573b-0694-470f-9a15-3d4093241c1c" providerId="ADAL" clId="{00344897-2FBF-4BF8-9A29-7723E40893C6}" dt="2019-04-30T08:04:08.504" v="146"/>
          <ac:grpSpMkLst>
            <pc:docMk/>
            <pc:sldMk cId="35913413" sldId="364"/>
            <ac:grpSpMk id="36" creationId="{F21BA088-B644-41A0-BFCF-75FDAE030BA3}"/>
          </ac:grpSpMkLst>
        </pc:grpChg>
        <pc:graphicFrameChg chg="modGraphic">
          <ac:chgData name="Grace Lowther" userId="a8fe573b-0694-470f-9a15-3d4093241c1c" providerId="ADAL" clId="{00344897-2FBF-4BF8-9A29-7723E40893C6}" dt="2019-05-01T18:43:20.977" v="267" actId="113"/>
          <ac:graphicFrameMkLst>
            <pc:docMk/>
            <pc:sldMk cId="35913413" sldId="364"/>
            <ac:graphicFrameMk id="54" creationId="{2DBFB1B9-54CE-4339-AD5B-ED0232AD5FCB}"/>
          </ac:graphicFrameMkLst>
        </pc:graphicFrameChg>
        <pc:cxnChg chg="mod">
          <ac:chgData name="Grace Lowther" userId="a8fe573b-0694-470f-9a15-3d4093241c1c" providerId="ADAL" clId="{00344897-2FBF-4BF8-9A29-7723E40893C6}" dt="2019-05-01T18:36:33.116" v="235" actId="1582"/>
          <ac:cxnSpMkLst>
            <pc:docMk/>
            <pc:sldMk cId="35913413" sldId="364"/>
            <ac:cxnSpMk id="27" creationId="{A1D34C06-C37E-4C1B-A9E0-190C6612FA23}"/>
          </ac:cxnSpMkLst>
        </pc:cxnChg>
        <pc:cxnChg chg="mod">
          <ac:chgData name="Grace Lowther" userId="a8fe573b-0694-470f-9a15-3d4093241c1c" providerId="ADAL" clId="{00344897-2FBF-4BF8-9A29-7723E40893C6}" dt="2019-05-01T18:36:33.116" v="235" actId="1582"/>
          <ac:cxnSpMkLst>
            <pc:docMk/>
            <pc:sldMk cId="35913413" sldId="364"/>
            <ac:cxnSpMk id="28" creationId="{E9F5ED5A-CB50-4BFF-8EF8-FA38B08756D2}"/>
          </ac:cxnSpMkLst>
        </pc:cxnChg>
        <pc:cxnChg chg="mod">
          <ac:chgData name="Grace Lowther" userId="a8fe573b-0694-470f-9a15-3d4093241c1c" providerId="ADAL" clId="{00344897-2FBF-4BF8-9A29-7723E40893C6}" dt="2019-05-01T18:36:33.116" v="235" actId="1582"/>
          <ac:cxnSpMkLst>
            <pc:docMk/>
            <pc:sldMk cId="35913413" sldId="364"/>
            <ac:cxnSpMk id="31" creationId="{CC44DB58-E45F-4863-945A-C9BB211B5CFA}"/>
          </ac:cxnSpMkLst>
        </pc:cxnChg>
        <pc:cxnChg chg="mod">
          <ac:chgData name="Grace Lowther" userId="a8fe573b-0694-470f-9a15-3d4093241c1c" providerId="ADAL" clId="{00344897-2FBF-4BF8-9A29-7723E40893C6}" dt="2019-05-01T18:36:33.116" v="235" actId="1582"/>
          <ac:cxnSpMkLst>
            <pc:docMk/>
            <pc:sldMk cId="35913413" sldId="364"/>
            <ac:cxnSpMk id="32" creationId="{397EC227-11EF-45FC-829D-8936E0B39816}"/>
          </ac:cxnSpMkLst>
        </pc:cxnChg>
        <pc:cxnChg chg="mod">
          <ac:chgData name="Grace Lowther" userId="a8fe573b-0694-470f-9a15-3d4093241c1c" providerId="ADAL" clId="{00344897-2FBF-4BF8-9A29-7723E40893C6}" dt="2019-05-01T18:36:33.116" v="235" actId="1582"/>
          <ac:cxnSpMkLst>
            <pc:docMk/>
            <pc:sldMk cId="35913413" sldId="364"/>
            <ac:cxnSpMk id="34" creationId="{ADBA3F6E-634E-42CE-BA34-B577551273ED}"/>
          </ac:cxnSpMkLst>
        </pc:cxnChg>
        <pc:cxnChg chg="mod">
          <ac:chgData name="Grace Lowther" userId="a8fe573b-0694-470f-9a15-3d4093241c1c" providerId="ADAL" clId="{00344897-2FBF-4BF8-9A29-7723E40893C6}" dt="2019-05-01T18:36:33.116" v="235" actId="1582"/>
          <ac:cxnSpMkLst>
            <pc:docMk/>
            <pc:sldMk cId="35913413" sldId="364"/>
            <ac:cxnSpMk id="35" creationId="{2061F46F-0E97-4F9C-AC97-919E628DD9C3}"/>
          </ac:cxnSpMkLst>
        </pc:cxnChg>
        <pc:cxnChg chg="mod">
          <ac:chgData name="Grace Lowther" userId="a8fe573b-0694-470f-9a15-3d4093241c1c" providerId="ADAL" clId="{00344897-2FBF-4BF8-9A29-7723E40893C6}" dt="2019-05-01T18:36:33.116" v="235" actId="1582"/>
          <ac:cxnSpMkLst>
            <pc:docMk/>
            <pc:sldMk cId="35913413" sldId="364"/>
            <ac:cxnSpMk id="41" creationId="{2BA6C4F2-EEBB-4192-9731-949B9C1DCBCD}"/>
          </ac:cxnSpMkLst>
        </pc:cxnChg>
        <pc:cxnChg chg="mod">
          <ac:chgData name="Grace Lowther" userId="a8fe573b-0694-470f-9a15-3d4093241c1c" providerId="ADAL" clId="{00344897-2FBF-4BF8-9A29-7723E40893C6}" dt="2019-05-01T18:36:33.116" v="235" actId="1582"/>
          <ac:cxnSpMkLst>
            <pc:docMk/>
            <pc:sldMk cId="35913413" sldId="364"/>
            <ac:cxnSpMk id="42" creationId="{E193AA91-C96E-4351-BBF5-05C8891A4F1A}"/>
          </ac:cxnSpMkLst>
        </pc:cxnChg>
        <pc:cxnChg chg="mod">
          <ac:chgData name="Grace Lowther" userId="a8fe573b-0694-470f-9a15-3d4093241c1c" providerId="ADAL" clId="{00344897-2FBF-4BF8-9A29-7723E40893C6}" dt="2019-05-01T18:36:33.116" v="235" actId="1582"/>
          <ac:cxnSpMkLst>
            <pc:docMk/>
            <pc:sldMk cId="35913413" sldId="364"/>
            <ac:cxnSpMk id="48" creationId="{728FB2A0-71A4-4F8E-AB49-7E9FEB9A3633}"/>
          </ac:cxnSpMkLst>
        </pc:cxnChg>
        <pc:cxnChg chg="mod">
          <ac:chgData name="Grace Lowther" userId="a8fe573b-0694-470f-9a15-3d4093241c1c" providerId="ADAL" clId="{00344897-2FBF-4BF8-9A29-7723E40893C6}" dt="2019-05-01T18:36:33.116" v="235" actId="1582"/>
          <ac:cxnSpMkLst>
            <pc:docMk/>
            <pc:sldMk cId="35913413" sldId="364"/>
            <ac:cxnSpMk id="49" creationId="{1D1094D5-5C1E-43DF-81DA-ACF182F536C8}"/>
          </ac:cxnSpMkLst>
        </pc:cxnChg>
        <pc:cxnChg chg="mod">
          <ac:chgData name="Grace Lowther" userId="a8fe573b-0694-470f-9a15-3d4093241c1c" providerId="ADAL" clId="{00344897-2FBF-4BF8-9A29-7723E40893C6}" dt="2019-05-01T18:36:33.116" v="235" actId="1582"/>
          <ac:cxnSpMkLst>
            <pc:docMk/>
            <pc:sldMk cId="35913413" sldId="364"/>
            <ac:cxnSpMk id="51" creationId="{47A4AC54-AAF7-4F8C-BF11-828353EBEF84}"/>
          </ac:cxnSpMkLst>
        </pc:cxnChg>
        <pc:cxnChg chg="mod">
          <ac:chgData name="Grace Lowther" userId="a8fe573b-0694-470f-9a15-3d4093241c1c" providerId="ADAL" clId="{00344897-2FBF-4BF8-9A29-7723E40893C6}" dt="2019-05-01T18:36:33.116" v="235" actId="1582"/>
          <ac:cxnSpMkLst>
            <pc:docMk/>
            <pc:sldMk cId="35913413" sldId="364"/>
            <ac:cxnSpMk id="52" creationId="{66052223-A8A8-47C3-BB4D-3A78B0E72C37}"/>
          </ac:cxnSpMkLst>
        </pc:cxnChg>
      </pc:sldChg>
      <pc:sldChg chg="addSp delSp modSp">
        <pc:chgData name="Grace Lowther" userId="a8fe573b-0694-470f-9a15-3d4093241c1c" providerId="ADAL" clId="{00344897-2FBF-4BF8-9A29-7723E40893C6}" dt="2019-05-01T18:42:29.386" v="249" actId="20577"/>
        <pc:sldMkLst>
          <pc:docMk/>
          <pc:sldMk cId="464701898" sldId="365"/>
        </pc:sldMkLst>
        <pc:spChg chg="mod">
          <ac:chgData name="Grace Lowther" userId="a8fe573b-0694-470f-9a15-3d4093241c1c" providerId="ADAL" clId="{00344897-2FBF-4BF8-9A29-7723E40893C6}" dt="2019-04-30T07:59:15.099" v="37" actId="113"/>
          <ac:spMkLst>
            <pc:docMk/>
            <pc:sldMk cId="464701898" sldId="365"/>
            <ac:spMk id="9" creationId="{0A11AC14-DB33-46E6-8A65-BC48D0DDCA95}"/>
          </ac:spMkLst>
        </pc:spChg>
        <pc:spChg chg="mod">
          <ac:chgData name="Grace Lowther" userId="a8fe573b-0694-470f-9a15-3d4093241c1c" providerId="ADAL" clId="{00344897-2FBF-4BF8-9A29-7723E40893C6}" dt="2019-04-30T07:59:15.099" v="37" actId="113"/>
          <ac:spMkLst>
            <pc:docMk/>
            <pc:sldMk cId="464701898" sldId="365"/>
            <ac:spMk id="10" creationId="{2639D4DC-3CA4-44CD-838F-4F7BB269C88A}"/>
          </ac:spMkLst>
        </pc:spChg>
        <pc:spChg chg="mod">
          <ac:chgData name="Grace Lowther" userId="a8fe573b-0694-470f-9a15-3d4093241c1c" providerId="ADAL" clId="{00344897-2FBF-4BF8-9A29-7723E40893C6}" dt="2019-04-30T07:59:15.099" v="37" actId="113"/>
          <ac:spMkLst>
            <pc:docMk/>
            <pc:sldMk cId="464701898" sldId="365"/>
            <ac:spMk id="11" creationId="{8CB98F6F-5544-40EC-817C-FFBBFA37946F}"/>
          </ac:spMkLst>
        </pc:spChg>
        <pc:spChg chg="mod">
          <ac:chgData name="Grace Lowther" userId="a8fe573b-0694-470f-9a15-3d4093241c1c" providerId="ADAL" clId="{00344897-2FBF-4BF8-9A29-7723E40893C6}" dt="2019-04-30T07:59:15.099" v="37" actId="113"/>
          <ac:spMkLst>
            <pc:docMk/>
            <pc:sldMk cId="464701898" sldId="365"/>
            <ac:spMk id="12" creationId="{77E24572-260A-4223-BEE2-052E61679663}"/>
          </ac:spMkLst>
        </pc:spChg>
        <pc:spChg chg="mod">
          <ac:chgData name="Grace Lowther" userId="a8fe573b-0694-470f-9a15-3d4093241c1c" providerId="ADAL" clId="{00344897-2FBF-4BF8-9A29-7723E40893C6}" dt="2019-04-30T07:59:15.099" v="37" actId="113"/>
          <ac:spMkLst>
            <pc:docMk/>
            <pc:sldMk cId="464701898" sldId="365"/>
            <ac:spMk id="13" creationId="{52400B3C-C088-4459-8ED9-DFDE899C791B}"/>
          </ac:spMkLst>
        </pc:spChg>
        <pc:spChg chg="mod">
          <ac:chgData name="Grace Lowther" userId="a8fe573b-0694-470f-9a15-3d4093241c1c" providerId="ADAL" clId="{00344897-2FBF-4BF8-9A29-7723E40893C6}" dt="2019-04-30T07:59:15.099" v="37" actId="113"/>
          <ac:spMkLst>
            <pc:docMk/>
            <pc:sldMk cId="464701898" sldId="365"/>
            <ac:spMk id="14" creationId="{BEBBB439-E1A8-4CFF-B694-DD051C89CAC1}"/>
          </ac:spMkLst>
        </pc:spChg>
        <pc:spChg chg="mod">
          <ac:chgData name="Grace Lowther" userId="a8fe573b-0694-470f-9a15-3d4093241c1c" providerId="ADAL" clId="{00344897-2FBF-4BF8-9A29-7723E40893C6}" dt="2019-04-30T07:59:15.099" v="37" actId="113"/>
          <ac:spMkLst>
            <pc:docMk/>
            <pc:sldMk cId="464701898" sldId="365"/>
            <ac:spMk id="15" creationId="{D2920932-387E-40D2-871D-DA526404C782}"/>
          </ac:spMkLst>
        </pc:spChg>
        <pc:spChg chg="mod">
          <ac:chgData name="Grace Lowther" userId="a8fe573b-0694-470f-9a15-3d4093241c1c" providerId="ADAL" clId="{00344897-2FBF-4BF8-9A29-7723E40893C6}" dt="2019-05-01T18:42:29.386" v="249" actId="20577"/>
          <ac:spMkLst>
            <pc:docMk/>
            <pc:sldMk cId="464701898" sldId="365"/>
            <ac:spMk id="19" creationId="{5252A847-DE45-4FA3-A1F8-EEBEB845FF8E}"/>
          </ac:spMkLst>
        </pc:spChg>
        <pc:spChg chg="mod">
          <ac:chgData name="Grace Lowther" userId="a8fe573b-0694-470f-9a15-3d4093241c1c" providerId="ADAL" clId="{00344897-2FBF-4BF8-9A29-7723E40893C6}" dt="2019-04-30T07:59:15.099" v="37" actId="113"/>
          <ac:spMkLst>
            <pc:docMk/>
            <pc:sldMk cId="464701898" sldId="365"/>
            <ac:spMk id="20" creationId="{187B5A73-3FFC-4075-981A-4172F99839DF}"/>
          </ac:spMkLst>
        </pc:spChg>
        <pc:grpChg chg="del">
          <ac:chgData name="Grace Lowther" userId="a8fe573b-0694-470f-9a15-3d4093241c1c" providerId="ADAL" clId="{00344897-2FBF-4BF8-9A29-7723E40893C6}" dt="2019-04-30T08:13:50.729" v="153" actId="478"/>
          <ac:grpSpMkLst>
            <pc:docMk/>
            <pc:sldMk cId="464701898" sldId="365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00344897-2FBF-4BF8-9A29-7723E40893C6}" dt="2019-04-30T08:13:50.845" v="154"/>
          <ac:grpSpMkLst>
            <pc:docMk/>
            <pc:sldMk cId="464701898" sldId="365"/>
            <ac:grpSpMk id="21" creationId="{B17D3BE5-864F-4F80-929A-A9BB65436A03}"/>
          </ac:grpSpMkLst>
        </pc:grpChg>
      </pc:sldChg>
      <pc:sldChg chg="addSp delSp modSp">
        <pc:chgData name="Grace Lowther" userId="a8fe573b-0694-470f-9a15-3d4093241c1c" providerId="ADAL" clId="{00344897-2FBF-4BF8-9A29-7723E40893C6}" dt="2019-05-02T16:12:20.047" v="738" actId="1076"/>
        <pc:sldMkLst>
          <pc:docMk/>
          <pc:sldMk cId="2266012351" sldId="367"/>
        </pc:sldMkLst>
        <pc:spChg chg="add del">
          <ac:chgData name="Grace Lowther" userId="a8fe573b-0694-470f-9a15-3d4093241c1c" providerId="ADAL" clId="{00344897-2FBF-4BF8-9A29-7723E40893C6}" dt="2019-05-02T16:12:03.429" v="733" actId="478"/>
          <ac:spMkLst>
            <pc:docMk/>
            <pc:sldMk cId="2266012351" sldId="367"/>
            <ac:spMk id="2" creationId="{F154EC9B-FEAD-4F51-99E4-02A4A2CA0337}"/>
          </ac:spMkLst>
        </pc:spChg>
        <pc:spChg chg="add mod">
          <ac:chgData name="Grace Lowther" userId="a8fe573b-0694-470f-9a15-3d4093241c1c" providerId="ADAL" clId="{00344897-2FBF-4BF8-9A29-7723E40893C6}" dt="2019-05-02T16:12:20.047" v="738" actId="1076"/>
          <ac:spMkLst>
            <pc:docMk/>
            <pc:sldMk cId="2266012351" sldId="367"/>
            <ac:spMk id="11" creationId="{DFFB82C4-10A3-48E6-B373-710873B147EB}"/>
          </ac:spMkLst>
        </pc:spChg>
        <pc:spChg chg="mod">
          <ac:chgData name="Grace Lowther" userId="a8fe573b-0694-470f-9a15-3d4093241c1c" providerId="ADAL" clId="{00344897-2FBF-4BF8-9A29-7723E40893C6}" dt="2019-05-02T16:12:13.806" v="737" actId="1076"/>
          <ac:spMkLst>
            <pc:docMk/>
            <pc:sldMk cId="2266012351" sldId="367"/>
            <ac:spMk id="19" creationId="{5252A847-DE45-4FA3-A1F8-EEBEB845FF8E}"/>
          </ac:spMkLst>
        </pc:spChg>
        <pc:grpChg chg="add">
          <ac:chgData name="Grace Lowther" userId="a8fe573b-0694-470f-9a15-3d4093241c1c" providerId="ADAL" clId="{00344897-2FBF-4BF8-9A29-7723E40893C6}" dt="2019-04-30T08:14:05.008" v="162"/>
          <ac:grpSpMkLst>
            <pc:docMk/>
            <pc:sldMk cId="2266012351" sldId="367"/>
            <ac:grpSpMk id="7" creationId="{3D867807-E07F-4E7E-84EE-3017573C199E}"/>
          </ac:grpSpMkLst>
        </pc:grpChg>
        <pc:grpChg chg="del">
          <ac:chgData name="Grace Lowther" userId="a8fe573b-0694-470f-9a15-3d4093241c1c" providerId="ADAL" clId="{00344897-2FBF-4BF8-9A29-7723E40893C6}" dt="2019-04-30T08:14:04.883" v="161" actId="478"/>
          <ac:grpSpMkLst>
            <pc:docMk/>
            <pc:sldMk cId="2266012351" sldId="367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00344897-2FBF-4BF8-9A29-7723E40893C6}" dt="2019-05-03T07:14:45.578" v="1872" actId="478"/>
        <pc:sldMkLst>
          <pc:docMk/>
          <pc:sldMk cId="1174023340" sldId="368"/>
        </pc:sldMkLst>
        <pc:spChg chg="mod">
          <ac:chgData name="Grace Lowther" userId="a8fe573b-0694-470f-9a15-3d4093241c1c" providerId="ADAL" clId="{00344897-2FBF-4BF8-9A29-7723E40893C6}" dt="2019-05-01T18:39:25.543" v="244" actId="1582"/>
          <ac:spMkLst>
            <pc:docMk/>
            <pc:sldMk cId="1174023340" sldId="368"/>
            <ac:spMk id="7" creationId="{67AA7CBD-DF04-41F6-BE41-9D5667FCFE06}"/>
          </ac:spMkLst>
        </pc:spChg>
        <pc:spChg chg="mod">
          <ac:chgData name="Grace Lowther" userId="a8fe573b-0694-470f-9a15-3d4093241c1c" providerId="ADAL" clId="{00344897-2FBF-4BF8-9A29-7723E40893C6}" dt="2019-05-01T18:39:25.543" v="244" actId="1582"/>
          <ac:spMkLst>
            <pc:docMk/>
            <pc:sldMk cId="1174023340" sldId="368"/>
            <ac:spMk id="9" creationId="{4320529A-8AFD-4A1F-9DE1-F8FC5DDE7438}"/>
          </ac:spMkLst>
        </pc:spChg>
        <pc:spChg chg="add del mod">
          <ac:chgData name="Grace Lowther" userId="a8fe573b-0694-470f-9a15-3d4093241c1c" providerId="ADAL" clId="{00344897-2FBF-4BF8-9A29-7723E40893C6}" dt="2019-05-03T07:14:45.578" v="1872" actId="478"/>
          <ac:spMkLst>
            <pc:docMk/>
            <pc:sldMk cId="1174023340" sldId="368"/>
            <ac:spMk id="13" creationId="{3BB0F586-CC6C-4366-9FF1-395AF86781BC}"/>
          </ac:spMkLst>
        </pc:spChg>
        <pc:spChg chg="mod">
          <ac:chgData name="Grace Lowther" userId="a8fe573b-0694-470f-9a15-3d4093241c1c" providerId="ADAL" clId="{00344897-2FBF-4BF8-9A29-7723E40893C6}" dt="2019-05-01T18:42:52.652" v="261" actId="20577"/>
          <ac:spMkLst>
            <pc:docMk/>
            <pc:sldMk cId="1174023340" sldId="368"/>
            <ac:spMk id="19" creationId="{5252A847-DE45-4FA3-A1F8-EEBEB845FF8E}"/>
          </ac:spMkLst>
        </pc:spChg>
        <pc:grpChg chg="add">
          <ac:chgData name="Grace Lowther" userId="a8fe573b-0694-470f-9a15-3d4093241c1c" providerId="ADAL" clId="{00344897-2FBF-4BF8-9A29-7723E40893C6}" dt="2019-04-30T08:14:10.813" v="166"/>
          <ac:grpSpMkLst>
            <pc:docMk/>
            <pc:sldMk cId="1174023340" sldId="368"/>
            <ac:grpSpMk id="10" creationId="{1F14F69C-EF7B-412D-A5E1-98EBA88603DC}"/>
          </ac:grpSpMkLst>
        </pc:grpChg>
        <pc:grpChg chg="del">
          <ac:chgData name="Grace Lowther" userId="a8fe573b-0694-470f-9a15-3d4093241c1c" providerId="ADAL" clId="{00344897-2FBF-4BF8-9A29-7723E40893C6}" dt="2019-04-30T08:14:10.712" v="165" actId="478"/>
          <ac:grpSpMkLst>
            <pc:docMk/>
            <pc:sldMk cId="1174023340" sldId="368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00344897-2FBF-4BF8-9A29-7723E40893C6}" dt="2019-05-03T07:15:20.588" v="1874" actId="20577"/>
        <pc:sldMkLst>
          <pc:docMk/>
          <pc:sldMk cId="376545443" sldId="370"/>
        </pc:sldMkLst>
        <pc:spChg chg="mod">
          <ac:chgData name="Grace Lowther" userId="a8fe573b-0694-470f-9a15-3d4093241c1c" providerId="ADAL" clId="{00344897-2FBF-4BF8-9A29-7723E40893C6}" dt="2019-04-30T07:59:21.617" v="40" actId="113"/>
          <ac:spMkLst>
            <pc:docMk/>
            <pc:sldMk cId="376545443" sldId="370"/>
            <ac:spMk id="9" creationId="{0A11AC14-DB33-46E6-8A65-BC48D0DDCA95}"/>
          </ac:spMkLst>
        </pc:spChg>
        <pc:spChg chg="mod">
          <ac:chgData name="Grace Lowther" userId="a8fe573b-0694-470f-9a15-3d4093241c1c" providerId="ADAL" clId="{00344897-2FBF-4BF8-9A29-7723E40893C6}" dt="2019-04-30T07:59:21.617" v="40" actId="113"/>
          <ac:spMkLst>
            <pc:docMk/>
            <pc:sldMk cId="376545443" sldId="370"/>
            <ac:spMk id="10" creationId="{2639D4DC-3CA4-44CD-838F-4F7BB269C88A}"/>
          </ac:spMkLst>
        </pc:spChg>
        <pc:spChg chg="mod">
          <ac:chgData name="Grace Lowther" userId="a8fe573b-0694-470f-9a15-3d4093241c1c" providerId="ADAL" clId="{00344897-2FBF-4BF8-9A29-7723E40893C6}" dt="2019-04-30T07:59:21.617" v="40" actId="113"/>
          <ac:spMkLst>
            <pc:docMk/>
            <pc:sldMk cId="376545443" sldId="370"/>
            <ac:spMk id="11" creationId="{8CB98F6F-5544-40EC-817C-FFBBFA37946F}"/>
          </ac:spMkLst>
        </pc:spChg>
        <pc:spChg chg="mod">
          <ac:chgData name="Grace Lowther" userId="a8fe573b-0694-470f-9a15-3d4093241c1c" providerId="ADAL" clId="{00344897-2FBF-4BF8-9A29-7723E40893C6}" dt="2019-04-30T07:59:21.617" v="40" actId="113"/>
          <ac:spMkLst>
            <pc:docMk/>
            <pc:sldMk cId="376545443" sldId="370"/>
            <ac:spMk id="12" creationId="{77E24572-260A-4223-BEE2-052E61679663}"/>
          </ac:spMkLst>
        </pc:spChg>
        <pc:spChg chg="mod">
          <ac:chgData name="Grace Lowther" userId="a8fe573b-0694-470f-9a15-3d4093241c1c" providerId="ADAL" clId="{00344897-2FBF-4BF8-9A29-7723E40893C6}" dt="2019-04-30T07:59:21.617" v="40" actId="113"/>
          <ac:spMkLst>
            <pc:docMk/>
            <pc:sldMk cId="376545443" sldId="370"/>
            <ac:spMk id="13" creationId="{52400B3C-C088-4459-8ED9-DFDE899C791B}"/>
          </ac:spMkLst>
        </pc:spChg>
        <pc:spChg chg="mod">
          <ac:chgData name="Grace Lowther" userId="a8fe573b-0694-470f-9a15-3d4093241c1c" providerId="ADAL" clId="{00344897-2FBF-4BF8-9A29-7723E40893C6}" dt="2019-04-30T07:59:21.617" v="40" actId="113"/>
          <ac:spMkLst>
            <pc:docMk/>
            <pc:sldMk cId="376545443" sldId="370"/>
            <ac:spMk id="14" creationId="{BEBBB439-E1A8-4CFF-B694-DD051C89CAC1}"/>
          </ac:spMkLst>
        </pc:spChg>
        <pc:spChg chg="mod">
          <ac:chgData name="Grace Lowther" userId="a8fe573b-0694-470f-9a15-3d4093241c1c" providerId="ADAL" clId="{00344897-2FBF-4BF8-9A29-7723E40893C6}" dt="2019-04-30T07:59:21.617" v="40" actId="113"/>
          <ac:spMkLst>
            <pc:docMk/>
            <pc:sldMk cId="376545443" sldId="370"/>
            <ac:spMk id="15" creationId="{D2920932-387E-40D2-871D-DA526404C782}"/>
          </ac:spMkLst>
        </pc:spChg>
        <pc:spChg chg="mod">
          <ac:chgData name="Grace Lowther" userId="a8fe573b-0694-470f-9a15-3d4093241c1c" providerId="ADAL" clId="{00344897-2FBF-4BF8-9A29-7723E40893C6}" dt="2019-05-03T07:15:20.588" v="1874" actId="20577"/>
          <ac:spMkLst>
            <pc:docMk/>
            <pc:sldMk cId="376545443" sldId="370"/>
            <ac:spMk id="19" creationId="{5252A847-DE45-4FA3-A1F8-EEBEB845FF8E}"/>
          </ac:spMkLst>
        </pc:spChg>
        <pc:spChg chg="mod">
          <ac:chgData name="Grace Lowther" userId="a8fe573b-0694-470f-9a15-3d4093241c1c" providerId="ADAL" clId="{00344897-2FBF-4BF8-9A29-7723E40893C6}" dt="2019-04-30T07:59:21.617" v="40" actId="113"/>
          <ac:spMkLst>
            <pc:docMk/>
            <pc:sldMk cId="376545443" sldId="370"/>
            <ac:spMk id="20" creationId="{187B5A73-3FFC-4075-981A-4172F99839DF}"/>
          </ac:spMkLst>
        </pc:spChg>
        <pc:grpChg chg="del">
          <ac:chgData name="Grace Lowther" userId="a8fe573b-0694-470f-9a15-3d4093241c1c" providerId="ADAL" clId="{00344897-2FBF-4BF8-9A29-7723E40893C6}" dt="2019-04-30T08:13:52.834" v="155" actId="478"/>
          <ac:grpSpMkLst>
            <pc:docMk/>
            <pc:sldMk cId="376545443" sldId="370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00344897-2FBF-4BF8-9A29-7723E40893C6}" dt="2019-04-30T08:13:52.950" v="156"/>
          <ac:grpSpMkLst>
            <pc:docMk/>
            <pc:sldMk cId="376545443" sldId="370"/>
            <ac:grpSpMk id="23" creationId="{F9163BA5-A8C6-4820-95CC-6658932C722C}"/>
          </ac:grpSpMkLst>
        </pc:grpChg>
        <pc:cxnChg chg="mod">
          <ac:chgData name="Grace Lowther" userId="a8fe573b-0694-470f-9a15-3d4093241c1c" providerId="ADAL" clId="{00344897-2FBF-4BF8-9A29-7723E40893C6}" dt="2019-05-01T18:35:26.485" v="229" actId="1582"/>
          <ac:cxnSpMkLst>
            <pc:docMk/>
            <pc:sldMk cId="376545443" sldId="370"/>
            <ac:cxnSpMk id="3" creationId="{5C73E4E2-345D-4685-9D97-CD713CC857C8}"/>
          </ac:cxnSpMkLst>
        </pc:cxnChg>
        <pc:cxnChg chg="mod">
          <ac:chgData name="Grace Lowther" userId="a8fe573b-0694-470f-9a15-3d4093241c1c" providerId="ADAL" clId="{00344897-2FBF-4BF8-9A29-7723E40893C6}" dt="2019-05-01T18:35:26.485" v="229" actId="1582"/>
          <ac:cxnSpMkLst>
            <pc:docMk/>
            <pc:sldMk cId="376545443" sldId="370"/>
            <ac:cxnSpMk id="21" creationId="{B8968C41-A9E5-4C29-BF74-8C3DF6981EAF}"/>
          </ac:cxnSpMkLst>
        </pc:cxnChg>
      </pc:sldChg>
      <pc:sldChg chg="addSp delSp modSp">
        <pc:chgData name="Grace Lowther" userId="a8fe573b-0694-470f-9a15-3d4093241c1c" providerId="ADAL" clId="{00344897-2FBF-4BF8-9A29-7723E40893C6}" dt="2019-05-02T16:10:57.730" v="724" actId="1076"/>
        <pc:sldMkLst>
          <pc:docMk/>
          <pc:sldMk cId="2523315684" sldId="371"/>
        </pc:sldMkLst>
        <pc:spChg chg="add mod">
          <ac:chgData name="Grace Lowther" userId="a8fe573b-0694-470f-9a15-3d4093241c1c" providerId="ADAL" clId="{00344897-2FBF-4BF8-9A29-7723E40893C6}" dt="2019-05-02T16:10:51.040" v="722" actId="1076"/>
          <ac:spMkLst>
            <pc:docMk/>
            <pc:sldMk cId="2523315684" sldId="371"/>
            <ac:spMk id="2" creationId="{AAC4BD87-C96F-47C5-BD0E-11F66AFDD0D0}"/>
          </ac:spMkLst>
        </pc:spChg>
        <pc:spChg chg="add mod">
          <ac:chgData name="Grace Lowther" userId="a8fe573b-0694-470f-9a15-3d4093241c1c" providerId="ADAL" clId="{00344897-2FBF-4BF8-9A29-7723E40893C6}" dt="2019-05-02T16:10:57.730" v="724" actId="1076"/>
          <ac:spMkLst>
            <pc:docMk/>
            <pc:sldMk cId="2523315684" sldId="371"/>
            <ac:spMk id="16" creationId="{1F98FE7A-076F-4119-BD7B-04CF5DF25F5A}"/>
          </ac:spMkLst>
        </pc:spChg>
        <pc:spChg chg="add mod">
          <ac:chgData name="Grace Lowther" userId="a8fe573b-0694-470f-9a15-3d4093241c1c" providerId="ADAL" clId="{00344897-2FBF-4BF8-9A29-7723E40893C6}" dt="2019-05-01T18:47:32.376" v="393" actId="164"/>
          <ac:spMkLst>
            <pc:docMk/>
            <pc:sldMk cId="2523315684" sldId="371"/>
            <ac:spMk id="17" creationId="{9F5456A8-2F7D-4D20-A6D9-D5A154070618}"/>
          </ac:spMkLst>
        </pc:spChg>
        <pc:spChg chg="add mod">
          <ac:chgData name="Grace Lowther" userId="a8fe573b-0694-470f-9a15-3d4093241c1c" providerId="ADAL" clId="{00344897-2FBF-4BF8-9A29-7723E40893C6}" dt="2019-05-02T16:10:53.136" v="723" actId="1076"/>
          <ac:spMkLst>
            <pc:docMk/>
            <pc:sldMk cId="2523315684" sldId="371"/>
            <ac:spMk id="18" creationId="{0E07D637-09A2-4FDE-AA5C-B30F9898C449}"/>
          </ac:spMkLst>
        </pc:spChg>
        <pc:spChg chg="mod">
          <ac:chgData name="Grace Lowther" userId="a8fe573b-0694-470f-9a15-3d4093241c1c" providerId="ADAL" clId="{00344897-2FBF-4BF8-9A29-7723E40893C6}" dt="2019-05-01T18:47:11.518" v="390" actId="20577"/>
          <ac:spMkLst>
            <pc:docMk/>
            <pc:sldMk cId="2523315684" sldId="371"/>
            <ac:spMk id="19" creationId="{5252A847-DE45-4FA3-A1F8-EEBEB845FF8E}"/>
          </ac:spMkLst>
        </pc:spChg>
        <pc:spChg chg="add mod">
          <ac:chgData name="Grace Lowther" userId="a8fe573b-0694-470f-9a15-3d4093241c1c" providerId="ADAL" clId="{00344897-2FBF-4BF8-9A29-7723E40893C6}" dt="2019-05-01T18:47:32.376" v="393" actId="164"/>
          <ac:spMkLst>
            <pc:docMk/>
            <pc:sldMk cId="2523315684" sldId="371"/>
            <ac:spMk id="20" creationId="{F4C1CD82-EC39-49E4-B1FC-6A64E864DA71}"/>
          </ac:spMkLst>
        </pc:spChg>
        <pc:grpChg chg="add mod">
          <ac:chgData name="Grace Lowther" userId="a8fe573b-0694-470f-9a15-3d4093241c1c" providerId="ADAL" clId="{00344897-2FBF-4BF8-9A29-7723E40893C6}" dt="2019-05-01T18:47:32.376" v="393" actId="164"/>
          <ac:grpSpMkLst>
            <pc:docMk/>
            <pc:sldMk cId="2523315684" sldId="371"/>
            <ac:grpSpMk id="3" creationId="{3D0DB716-506C-45EA-AE16-CB6C19F8ACD7}"/>
          </ac:grpSpMkLst>
        </pc:grpChg>
        <pc:grpChg chg="add">
          <ac:chgData name="Grace Lowther" userId="a8fe573b-0694-470f-9a15-3d4093241c1c" providerId="ADAL" clId="{00344897-2FBF-4BF8-9A29-7723E40893C6}" dt="2019-04-30T08:13:59.141" v="158"/>
          <ac:grpSpMkLst>
            <pc:docMk/>
            <pc:sldMk cId="2523315684" sldId="371"/>
            <ac:grpSpMk id="13" creationId="{79007E71-D68B-4673-A00D-277EB30965A6}"/>
          </ac:grpSpMkLst>
        </pc:grpChg>
        <pc:grpChg chg="del">
          <ac:chgData name="Grace Lowther" userId="a8fe573b-0694-470f-9a15-3d4093241c1c" providerId="ADAL" clId="{00344897-2FBF-4BF8-9A29-7723E40893C6}" dt="2019-04-30T08:13:59.025" v="157" actId="478"/>
          <ac:grpSpMkLst>
            <pc:docMk/>
            <pc:sldMk cId="2523315684" sldId="371"/>
            <ac:grpSpMk id="16" creationId="{B31300A9-E3C5-4701-8EF1-45ED088A04DD}"/>
          </ac:grpSpMkLst>
        </pc:grpChg>
        <pc:cxnChg chg="mod">
          <ac:chgData name="Grace Lowther" userId="a8fe573b-0694-470f-9a15-3d4093241c1c" providerId="ADAL" clId="{00344897-2FBF-4BF8-9A29-7723E40893C6}" dt="2019-05-01T18:47:32.376" v="393" actId="164"/>
          <ac:cxnSpMkLst>
            <pc:docMk/>
            <pc:sldMk cId="2523315684" sldId="371"/>
            <ac:cxnSpMk id="7" creationId="{34182973-7FFB-4A64-A647-B9BF00D46740}"/>
          </ac:cxnSpMkLst>
        </pc:cxnChg>
        <pc:cxnChg chg="mod">
          <ac:chgData name="Grace Lowther" userId="a8fe573b-0694-470f-9a15-3d4093241c1c" providerId="ADAL" clId="{00344897-2FBF-4BF8-9A29-7723E40893C6}" dt="2019-05-01T18:47:32.376" v="393" actId="164"/>
          <ac:cxnSpMkLst>
            <pc:docMk/>
            <pc:sldMk cId="2523315684" sldId="371"/>
            <ac:cxnSpMk id="9" creationId="{3F3BDDDB-5AF4-41CB-837D-4FA79CC9BF4F}"/>
          </ac:cxnSpMkLst>
        </pc:cxnChg>
        <pc:cxnChg chg="mod">
          <ac:chgData name="Grace Lowther" userId="a8fe573b-0694-470f-9a15-3d4093241c1c" providerId="ADAL" clId="{00344897-2FBF-4BF8-9A29-7723E40893C6}" dt="2019-05-01T18:47:32.376" v="393" actId="164"/>
          <ac:cxnSpMkLst>
            <pc:docMk/>
            <pc:sldMk cId="2523315684" sldId="371"/>
            <ac:cxnSpMk id="10" creationId="{705D9747-4C9D-4617-B82D-4B968FD8FED7}"/>
          </ac:cxnSpMkLst>
        </pc:cxnChg>
        <pc:cxnChg chg="mod">
          <ac:chgData name="Grace Lowther" userId="a8fe573b-0694-470f-9a15-3d4093241c1c" providerId="ADAL" clId="{00344897-2FBF-4BF8-9A29-7723E40893C6}" dt="2019-05-01T18:47:32.376" v="393" actId="164"/>
          <ac:cxnSpMkLst>
            <pc:docMk/>
            <pc:sldMk cId="2523315684" sldId="371"/>
            <ac:cxnSpMk id="11" creationId="{253A836F-8931-4CC2-AFBC-EFDA614E8403}"/>
          </ac:cxnSpMkLst>
        </pc:cxnChg>
        <pc:cxnChg chg="mod">
          <ac:chgData name="Grace Lowther" userId="a8fe573b-0694-470f-9a15-3d4093241c1c" providerId="ADAL" clId="{00344897-2FBF-4BF8-9A29-7723E40893C6}" dt="2019-05-01T18:47:32.376" v="393" actId="164"/>
          <ac:cxnSpMkLst>
            <pc:docMk/>
            <pc:sldMk cId="2523315684" sldId="371"/>
            <ac:cxnSpMk id="12" creationId="{82814AAD-9362-4352-9357-D3A9C757EE38}"/>
          </ac:cxnSpMkLst>
        </pc:cxnChg>
      </pc:sldChg>
      <pc:sldChg chg="addSp delSp modSp">
        <pc:chgData name="Grace Lowther" userId="a8fe573b-0694-470f-9a15-3d4093241c1c" providerId="ADAL" clId="{00344897-2FBF-4BF8-9A29-7723E40893C6}" dt="2019-05-03T07:14:52.607" v="1873" actId="20577"/>
        <pc:sldMkLst>
          <pc:docMk/>
          <pc:sldMk cId="3771921847" sldId="372"/>
        </pc:sldMkLst>
        <pc:spChg chg="mod topLvl">
          <ac:chgData name="Grace Lowther" userId="a8fe573b-0694-470f-9a15-3d4093241c1c" providerId="ADAL" clId="{00344897-2FBF-4BF8-9A29-7723E40893C6}" dt="2019-05-02T16:12:24.435" v="739" actId="164"/>
          <ac:spMkLst>
            <pc:docMk/>
            <pc:sldMk cId="3771921847" sldId="372"/>
            <ac:spMk id="2" creationId="{FBC15DE7-EFF8-4695-A1E9-934B27404306}"/>
          </ac:spMkLst>
        </pc:spChg>
        <pc:spChg chg="add mod ord">
          <ac:chgData name="Grace Lowther" userId="a8fe573b-0694-470f-9a15-3d4093241c1c" providerId="ADAL" clId="{00344897-2FBF-4BF8-9A29-7723E40893C6}" dt="2019-05-02T16:12:24.435" v="739" actId="164"/>
          <ac:spMkLst>
            <pc:docMk/>
            <pc:sldMk cId="3771921847" sldId="372"/>
            <ac:spMk id="4" creationId="{7B4EA8EC-F0D3-4E04-8449-08D78AAC83DA}"/>
          </ac:spMkLst>
        </pc:spChg>
        <pc:spChg chg="mod topLvl">
          <ac:chgData name="Grace Lowther" userId="a8fe573b-0694-470f-9a15-3d4093241c1c" providerId="ADAL" clId="{00344897-2FBF-4BF8-9A29-7723E40893C6}" dt="2019-05-02T16:12:24.435" v="739" actId="164"/>
          <ac:spMkLst>
            <pc:docMk/>
            <pc:sldMk cId="3771921847" sldId="372"/>
            <ac:spMk id="9" creationId="{32E80FA5-FACB-4159-9A1D-E1A7CC7EE1F8}"/>
          </ac:spMkLst>
        </pc:spChg>
        <pc:spChg chg="mod ord topLvl">
          <ac:chgData name="Grace Lowther" userId="a8fe573b-0694-470f-9a15-3d4093241c1c" providerId="ADAL" clId="{00344897-2FBF-4BF8-9A29-7723E40893C6}" dt="2019-05-02T16:12:24.435" v="739" actId="164"/>
          <ac:spMkLst>
            <pc:docMk/>
            <pc:sldMk cId="3771921847" sldId="372"/>
            <ac:spMk id="10" creationId="{BED0FDB2-C07B-4239-BEB4-6AE03427081F}"/>
          </ac:spMkLst>
        </pc:spChg>
        <pc:spChg chg="mod ord topLvl">
          <ac:chgData name="Grace Lowther" userId="a8fe573b-0694-470f-9a15-3d4093241c1c" providerId="ADAL" clId="{00344897-2FBF-4BF8-9A29-7723E40893C6}" dt="2019-05-02T16:12:24.435" v="739" actId="164"/>
          <ac:spMkLst>
            <pc:docMk/>
            <pc:sldMk cId="3771921847" sldId="372"/>
            <ac:spMk id="11" creationId="{A8A69F10-FCA8-44CC-BBCD-5BE7808C6E3D}"/>
          </ac:spMkLst>
        </pc:spChg>
        <pc:spChg chg="mod ord">
          <ac:chgData name="Grace Lowther" userId="a8fe573b-0694-470f-9a15-3d4093241c1c" providerId="ADAL" clId="{00344897-2FBF-4BF8-9A29-7723E40893C6}" dt="2019-05-03T07:14:52.607" v="1873" actId="20577"/>
          <ac:spMkLst>
            <pc:docMk/>
            <pc:sldMk cId="3771921847" sldId="372"/>
            <ac:spMk id="19" creationId="{5252A847-DE45-4FA3-A1F8-EEBEB845FF8E}"/>
          </ac:spMkLst>
        </pc:spChg>
        <pc:spChg chg="add mod ord">
          <ac:chgData name="Grace Lowther" userId="a8fe573b-0694-470f-9a15-3d4093241c1c" providerId="ADAL" clId="{00344897-2FBF-4BF8-9A29-7723E40893C6}" dt="2019-05-02T16:12:24.435" v="739" actId="164"/>
          <ac:spMkLst>
            <pc:docMk/>
            <pc:sldMk cId="3771921847" sldId="372"/>
            <ac:spMk id="35" creationId="{EDD72605-2037-48D6-8A5E-464E7FCD85C2}"/>
          </ac:spMkLst>
        </pc:spChg>
        <pc:spChg chg="add mod ord">
          <ac:chgData name="Grace Lowther" userId="a8fe573b-0694-470f-9a15-3d4093241c1c" providerId="ADAL" clId="{00344897-2FBF-4BF8-9A29-7723E40893C6}" dt="2019-05-02T16:12:24.435" v="739" actId="164"/>
          <ac:spMkLst>
            <pc:docMk/>
            <pc:sldMk cId="3771921847" sldId="372"/>
            <ac:spMk id="36" creationId="{AC622E7C-A815-4A8E-8BFD-077923C8820A}"/>
          </ac:spMkLst>
        </pc:spChg>
        <pc:spChg chg="add mod ord">
          <ac:chgData name="Grace Lowther" userId="a8fe573b-0694-470f-9a15-3d4093241c1c" providerId="ADAL" clId="{00344897-2FBF-4BF8-9A29-7723E40893C6}" dt="2019-05-02T16:12:24.435" v="739" actId="164"/>
          <ac:spMkLst>
            <pc:docMk/>
            <pc:sldMk cId="3771921847" sldId="372"/>
            <ac:spMk id="37" creationId="{BF1B4583-D7DA-4DE3-BA0C-9A9A7C3C69B1}"/>
          </ac:spMkLst>
        </pc:spChg>
        <pc:grpChg chg="del">
          <ac:chgData name="Grace Lowther" userId="a8fe573b-0694-470f-9a15-3d4093241c1c" providerId="ADAL" clId="{00344897-2FBF-4BF8-9A29-7723E40893C6}" dt="2019-05-02T16:12:05.761" v="734" actId="165"/>
          <ac:grpSpMkLst>
            <pc:docMk/>
            <pc:sldMk cId="3771921847" sldId="372"/>
            <ac:grpSpMk id="3" creationId="{F6F26A8E-5A12-4A70-A9A6-FC894CA20A17}"/>
          </ac:grpSpMkLst>
        </pc:grpChg>
        <pc:grpChg chg="add mod">
          <ac:chgData name="Grace Lowther" userId="a8fe573b-0694-470f-9a15-3d4093241c1c" providerId="ADAL" clId="{00344897-2FBF-4BF8-9A29-7723E40893C6}" dt="2019-05-02T16:12:24.435" v="739" actId="164"/>
          <ac:grpSpMkLst>
            <pc:docMk/>
            <pc:sldMk cId="3771921847" sldId="372"/>
            <ac:grpSpMk id="5" creationId="{3AD96975-F0CC-4A6A-9CDF-BFFDAFC1E0CC}"/>
          </ac:grpSpMkLst>
        </pc:grpChg>
        <pc:grpChg chg="del">
          <ac:chgData name="Grace Lowther" userId="a8fe573b-0694-470f-9a15-3d4093241c1c" providerId="ADAL" clId="{00344897-2FBF-4BF8-9A29-7723E40893C6}" dt="2019-05-01T18:48:31.555" v="432" actId="478"/>
          <ac:grpSpMkLst>
            <pc:docMk/>
            <pc:sldMk cId="3771921847" sldId="372"/>
            <ac:grpSpMk id="7" creationId="{A671073B-6A3B-4CB0-82B6-BE6B0191BFCF}"/>
          </ac:grpSpMkLst>
        </pc:grpChg>
        <pc:grpChg chg="del">
          <ac:chgData name="Grace Lowther" userId="a8fe573b-0694-470f-9a15-3d4093241c1c" providerId="ADAL" clId="{00344897-2FBF-4BF8-9A29-7723E40893C6}" dt="2019-04-30T08:14:07.366" v="163" actId="478"/>
          <ac:grpSpMkLst>
            <pc:docMk/>
            <pc:sldMk cId="3771921847" sldId="372"/>
            <ac:grpSpMk id="16" creationId="{B31300A9-E3C5-4701-8EF1-45ED088A04DD}"/>
          </ac:grpSpMkLst>
        </pc:grpChg>
        <pc:grpChg chg="del">
          <ac:chgData name="Grace Lowther" userId="a8fe573b-0694-470f-9a15-3d4093241c1c" providerId="ADAL" clId="{00344897-2FBF-4BF8-9A29-7723E40893C6}" dt="2019-05-01T18:48:35.221" v="433" actId="478"/>
          <ac:grpSpMkLst>
            <pc:docMk/>
            <pc:sldMk cId="3771921847" sldId="372"/>
            <ac:grpSpMk id="20" creationId="{D214DF84-05E6-4412-82AA-E486DA8A6691}"/>
          </ac:grpSpMkLst>
        </pc:grpChg>
        <pc:grpChg chg="del">
          <ac:chgData name="Grace Lowther" userId="a8fe573b-0694-470f-9a15-3d4093241c1c" providerId="ADAL" clId="{00344897-2FBF-4BF8-9A29-7723E40893C6}" dt="2019-05-01T18:48:39.313" v="434" actId="478"/>
          <ac:grpSpMkLst>
            <pc:docMk/>
            <pc:sldMk cId="3771921847" sldId="372"/>
            <ac:grpSpMk id="24" creationId="{877EC072-1634-4BA2-BAAD-9B838058E219}"/>
          </ac:grpSpMkLst>
        </pc:grpChg>
        <pc:grpChg chg="del">
          <ac:chgData name="Grace Lowther" userId="a8fe573b-0694-470f-9a15-3d4093241c1c" providerId="ADAL" clId="{00344897-2FBF-4BF8-9A29-7723E40893C6}" dt="2019-05-01T18:48:40.594" v="435" actId="478"/>
          <ac:grpSpMkLst>
            <pc:docMk/>
            <pc:sldMk cId="3771921847" sldId="372"/>
            <ac:grpSpMk id="28" creationId="{90E74C96-6E71-4D83-8388-5E4EC5728254}"/>
          </ac:grpSpMkLst>
        </pc:grpChg>
        <pc:grpChg chg="add">
          <ac:chgData name="Grace Lowther" userId="a8fe573b-0694-470f-9a15-3d4093241c1c" providerId="ADAL" clId="{00344897-2FBF-4BF8-9A29-7723E40893C6}" dt="2019-04-30T08:14:07.628" v="164"/>
          <ac:grpSpMkLst>
            <pc:docMk/>
            <pc:sldMk cId="3771921847" sldId="372"/>
            <ac:grpSpMk id="32" creationId="{773521D5-E54C-4771-BE17-5CDFCA72030D}"/>
          </ac:grpSpMkLst>
        </pc:grpChg>
        <pc:cxnChg chg="del">
          <ac:chgData name="Grace Lowther" userId="a8fe573b-0694-470f-9a15-3d4093241c1c" providerId="ADAL" clId="{00344897-2FBF-4BF8-9A29-7723E40893C6}" dt="2019-05-01T18:48:29.815" v="431" actId="478"/>
          <ac:cxnSpMkLst>
            <pc:docMk/>
            <pc:sldMk cId="3771921847" sldId="372"/>
            <ac:cxnSpMk id="5" creationId="{4E301E40-AD7F-4879-824D-F24A88DE7C1C}"/>
          </ac:cxnSpMkLst>
        </pc:cxnChg>
      </pc:sldChg>
      <pc:sldChg chg="addSp delSp modSp">
        <pc:chgData name="Grace Lowther" userId="a8fe573b-0694-470f-9a15-3d4093241c1c" providerId="ADAL" clId="{00344897-2FBF-4BF8-9A29-7723E40893C6}" dt="2019-05-03T07:09:24.260" v="1848" actId="1076"/>
        <pc:sldMkLst>
          <pc:docMk/>
          <pc:sldMk cId="3777227051" sldId="374"/>
        </pc:sldMkLst>
        <pc:spChg chg="mod">
          <ac:chgData name="Grace Lowther" userId="a8fe573b-0694-470f-9a15-3d4093241c1c" providerId="ADAL" clId="{00344897-2FBF-4BF8-9A29-7723E40893C6}" dt="2019-05-03T06:22:59.837" v="847" actId="20577"/>
          <ac:spMkLst>
            <pc:docMk/>
            <pc:sldMk cId="3777227051" sldId="374"/>
            <ac:spMk id="19" creationId="{5252A847-DE45-4FA3-A1F8-EEBEB845FF8E}"/>
          </ac:spMkLst>
        </pc:spChg>
        <pc:spChg chg="mod">
          <ac:chgData name="Grace Lowther" userId="a8fe573b-0694-470f-9a15-3d4093241c1c" providerId="ADAL" clId="{00344897-2FBF-4BF8-9A29-7723E40893C6}" dt="2019-05-03T07:09:24.260" v="1848" actId="1076"/>
          <ac:spMkLst>
            <pc:docMk/>
            <pc:sldMk cId="3777227051" sldId="374"/>
            <ac:spMk id="21" creationId="{A3ECCD0E-59B2-48A8-9AE8-2D34E2808FD3}"/>
          </ac:spMkLst>
        </pc:spChg>
        <pc:grpChg chg="del">
          <ac:chgData name="Grace Lowther" userId="a8fe573b-0694-470f-9a15-3d4093241c1c" providerId="ADAL" clId="{00344897-2FBF-4BF8-9A29-7723E40893C6}" dt="2019-05-01T19:01:52.144" v="637" actId="478"/>
          <ac:grpSpMkLst>
            <pc:docMk/>
            <pc:sldMk cId="3777227051" sldId="374"/>
            <ac:grpSpMk id="2" creationId="{25D76FD7-EC00-4069-8A13-8980F6EEDF2C}"/>
          </ac:grpSpMkLst>
        </pc:grpChg>
        <pc:grpChg chg="add">
          <ac:chgData name="Grace Lowther" userId="a8fe573b-0694-470f-9a15-3d4093241c1c" providerId="ADAL" clId="{00344897-2FBF-4BF8-9A29-7723E40893C6}" dt="2019-04-30T08:14:22.417" v="172"/>
          <ac:grpSpMkLst>
            <pc:docMk/>
            <pc:sldMk cId="3777227051" sldId="374"/>
            <ac:grpSpMk id="14" creationId="{12F3AD9A-B203-491D-A72C-4DA749E660D1}"/>
          </ac:grpSpMkLst>
        </pc:grpChg>
        <pc:grpChg chg="del">
          <ac:chgData name="Grace Lowther" userId="a8fe573b-0694-470f-9a15-3d4093241c1c" providerId="ADAL" clId="{00344897-2FBF-4BF8-9A29-7723E40893C6}" dt="2019-04-30T08:14:22.299" v="171" actId="478"/>
          <ac:grpSpMkLst>
            <pc:docMk/>
            <pc:sldMk cId="3777227051" sldId="374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00344897-2FBF-4BF8-9A29-7723E40893C6}" dt="2019-05-01T19:01:53.356" v="638"/>
          <ac:grpSpMkLst>
            <pc:docMk/>
            <pc:sldMk cId="3777227051" sldId="374"/>
            <ac:grpSpMk id="17" creationId="{4AE3A7FE-7AB7-40AF-80DF-8145737DA743}"/>
          </ac:grpSpMkLst>
        </pc:grpChg>
        <pc:graphicFrameChg chg="del modGraphic">
          <ac:chgData name="Grace Lowther" userId="a8fe573b-0694-470f-9a15-3d4093241c1c" providerId="ADAL" clId="{00344897-2FBF-4BF8-9A29-7723E40893C6}" dt="2019-05-01T19:01:52.144" v="637" actId="478"/>
          <ac:graphicFrameMkLst>
            <pc:docMk/>
            <pc:sldMk cId="3777227051" sldId="374"/>
            <ac:graphicFrameMk id="7" creationId="{70C34E5B-E3B0-417A-A942-24FF6546DA05}"/>
          </ac:graphicFrameMkLst>
        </pc:graphicFrameChg>
        <pc:graphicFrameChg chg="add modGraphic">
          <ac:chgData name="Grace Lowther" userId="a8fe573b-0694-470f-9a15-3d4093241c1c" providerId="ADAL" clId="{00344897-2FBF-4BF8-9A29-7723E40893C6}" dt="2019-05-03T07:09:15.448" v="1847" actId="20577"/>
          <ac:graphicFrameMkLst>
            <pc:docMk/>
            <pc:sldMk cId="3777227051" sldId="374"/>
            <ac:graphicFrameMk id="16" creationId="{1A2140AB-BF9C-49EC-B696-1BAD1AC1C4FC}"/>
          </ac:graphicFrameMkLst>
        </pc:graphicFrameChg>
        <pc:cxnChg chg="mod">
          <ac:chgData name="Grace Lowther" userId="a8fe573b-0694-470f-9a15-3d4093241c1c" providerId="ADAL" clId="{00344897-2FBF-4BF8-9A29-7723E40893C6}" dt="2019-05-01T18:38:54.873" v="241" actId="1582"/>
          <ac:cxnSpMkLst>
            <pc:docMk/>
            <pc:sldMk cId="3777227051" sldId="374"/>
            <ac:cxnSpMk id="9" creationId="{69A023FF-CB8D-4F21-80F2-45EA7BA76BB7}"/>
          </ac:cxnSpMkLst>
        </pc:cxnChg>
        <pc:cxnChg chg="mod">
          <ac:chgData name="Grace Lowther" userId="a8fe573b-0694-470f-9a15-3d4093241c1c" providerId="ADAL" clId="{00344897-2FBF-4BF8-9A29-7723E40893C6}" dt="2019-05-01T18:38:54.873" v="241" actId="1582"/>
          <ac:cxnSpMkLst>
            <pc:docMk/>
            <pc:sldMk cId="3777227051" sldId="374"/>
            <ac:cxnSpMk id="10" creationId="{6AD0D1FD-C354-4A58-80FE-3F56AA32A1B1}"/>
          </ac:cxnSpMkLst>
        </pc:cxnChg>
        <pc:cxnChg chg="mod">
          <ac:chgData name="Grace Lowther" userId="a8fe573b-0694-470f-9a15-3d4093241c1c" providerId="ADAL" clId="{00344897-2FBF-4BF8-9A29-7723E40893C6}" dt="2019-05-01T18:38:54.873" v="241" actId="1582"/>
          <ac:cxnSpMkLst>
            <pc:docMk/>
            <pc:sldMk cId="3777227051" sldId="374"/>
            <ac:cxnSpMk id="11" creationId="{6209BB14-8092-4403-AEA9-4FC4ADEBAC6C}"/>
          </ac:cxnSpMkLst>
        </pc:cxnChg>
        <pc:cxnChg chg="mod">
          <ac:chgData name="Grace Lowther" userId="a8fe573b-0694-470f-9a15-3d4093241c1c" providerId="ADAL" clId="{00344897-2FBF-4BF8-9A29-7723E40893C6}" dt="2019-05-01T18:38:54.873" v="241" actId="1582"/>
          <ac:cxnSpMkLst>
            <pc:docMk/>
            <pc:sldMk cId="3777227051" sldId="374"/>
            <ac:cxnSpMk id="12" creationId="{C0D41025-A967-4D78-9210-404322F2FD19}"/>
          </ac:cxnSpMkLst>
        </pc:cxnChg>
        <pc:cxnChg chg="mod">
          <ac:chgData name="Grace Lowther" userId="a8fe573b-0694-470f-9a15-3d4093241c1c" providerId="ADAL" clId="{00344897-2FBF-4BF8-9A29-7723E40893C6}" dt="2019-05-01T18:38:54.873" v="241" actId="1582"/>
          <ac:cxnSpMkLst>
            <pc:docMk/>
            <pc:sldMk cId="3777227051" sldId="374"/>
            <ac:cxnSpMk id="13" creationId="{0D347173-1A61-45E4-922E-256B81EC0862}"/>
          </ac:cxnSpMkLst>
        </pc:cxnChg>
      </pc:sldChg>
      <pc:sldChg chg="addSp delSp modSp">
        <pc:chgData name="Grace Lowther" userId="a8fe573b-0694-470f-9a15-3d4093241c1c" providerId="ADAL" clId="{00344897-2FBF-4BF8-9A29-7723E40893C6}" dt="2019-05-02T16:11:06.056" v="726"/>
        <pc:sldMkLst>
          <pc:docMk/>
          <pc:sldMk cId="457750700" sldId="379"/>
        </pc:sldMkLst>
        <pc:spChg chg="mod">
          <ac:chgData name="Grace Lowther" userId="a8fe573b-0694-470f-9a15-3d4093241c1c" providerId="ADAL" clId="{00344897-2FBF-4BF8-9A29-7723E40893C6}" dt="2019-05-01T18:47:51.371" v="413" actId="1037"/>
          <ac:spMkLst>
            <pc:docMk/>
            <pc:sldMk cId="457750700" sldId="379"/>
            <ac:spMk id="3" creationId="{04F55A26-B215-45E3-B1A2-688BFDF2B759}"/>
          </ac:spMkLst>
        </pc:spChg>
        <pc:spChg chg="mod">
          <ac:chgData name="Grace Lowther" userId="a8fe573b-0694-470f-9a15-3d4093241c1c" providerId="ADAL" clId="{00344897-2FBF-4BF8-9A29-7723E40893C6}" dt="2019-05-01T18:48:03.778" v="430" actId="1035"/>
          <ac:spMkLst>
            <pc:docMk/>
            <pc:sldMk cId="457750700" sldId="379"/>
            <ac:spMk id="14" creationId="{E385A03E-BA28-4644-A3DF-29E732E53B09}"/>
          </ac:spMkLst>
        </pc:spChg>
        <pc:spChg chg="mod">
          <ac:chgData name="Grace Lowther" userId="a8fe573b-0694-470f-9a15-3d4093241c1c" providerId="ADAL" clId="{00344897-2FBF-4BF8-9A29-7723E40893C6}" dt="2019-05-01T18:47:22.766" v="391"/>
          <ac:spMkLst>
            <pc:docMk/>
            <pc:sldMk cId="457750700" sldId="379"/>
            <ac:spMk id="19" creationId="{5252A847-DE45-4FA3-A1F8-EEBEB845FF8E}"/>
          </ac:spMkLst>
        </pc:spChg>
        <pc:grpChg chg="add">
          <ac:chgData name="Grace Lowther" userId="a8fe573b-0694-470f-9a15-3d4093241c1c" providerId="ADAL" clId="{00344897-2FBF-4BF8-9A29-7723E40893C6}" dt="2019-04-30T08:14:02.530" v="160"/>
          <ac:grpSpMkLst>
            <pc:docMk/>
            <pc:sldMk cId="457750700" sldId="379"/>
            <ac:grpSpMk id="15" creationId="{E10BB7F0-FBA5-4438-9391-025C064A0E97}"/>
          </ac:grpSpMkLst>
        </pc:grpChg>
        <pc:grpChg chg="del">
          <ac:chgData name="Grace Lowther" userId="a8fe573b-0694-470f-9a15-3d4093241c1c" providerId="ADAL" clId="{00344897-2FBF-4BF8-9A29-7723E40893C6}" dt="2019-04-30T08:14:02.377" v="159" actId="478"/>
          <ac:grpSpMkLst>
            <pc:docMk/>
            <pc:sldMk cId="457750700" sldId="379"/>
            <ac:grpSpMk id="16" creationId="{B31300A9-E3C5-4701-8EF1-45ED088A04DD}"/>
          </ac:grpSpMkLst>
        </pc:grpChg>
        <pc:grpChg chg="add del">
          <ac:chgData name="Grace Lowther" userId="a8fe573b-0694-470f-9a15-3d4093241c1c" providerId="ADAL" clId="{00344897-2FBF-4BF8-9A29-7723E40893C6}" dt="2019-05-02T16:11:05.837" v="725" actId="478"/>
          <ac:grpSpMkLst>
            <pc:docMk/>
            <pc:sldMk cId="457750700" sldId="379"/>
            <ac:grpSpMk id="16" creationId="{D2541751-7B92-46D9-8EF0-47ECA7E3657D}"/>
          </ac:grpSpMkLst>
        </pc:grpChg>
        <pc:grpChg chg="add">
          <ac:chgData name="Grace Lowther" userId="a8fe573b-0694-470f-9a15-3d4093241c1c" providerId="ADAL" clId="{00344897-2FBF-4BF8-9A29-7723E40893C6}" dt="2019-05-02T16:11:06.056" v="726"/>
          <ac:grpSpMkLst>
            <pc:docMk/>
            <pc:sldMk cId="457750700" sldId="379"/>
            <ac:grpSpMk id="30" creationId="{0085B80B-F7B1-4481-96F0-3A66ADE6C2E9}"/>
          </ac:grpSpMkLst>
        </pc:grpChg>
        <pc:cxnChg chg="del mod">
          <ac:chgData name="Grace Lowther" userId="a8fe573b-0694-470f-9a15-3d4093241c1c" providerId="ADAL" clId="{00344897-2FBF-4BF8-9A29-7723E40893C6}" dt="2019-05-01T18:47:37.548" v="394" actId="478"/>
          <ac:cxnSpMkLst>
            <pc:docMk/>
            <pc:sldMk cId="457750700" sldId="379"/>
            <ac:cxnSpMk id="7" creationId="{34182973-7FFB-4A64-A647-B9BF00D46740}"/>
          </ac:cxnSpMkLst>
        </pc:cxnChg>
        <pc:cxnChg chg="del mod">
          <ac:chgData name="Grace Lowther" userId="a8fe573b-0694-470f-9a15-3d4093241c1c" providerId="ADAL" clId="{00344897-2FBF-4BF8-9A29-7723E40893C6}" dt="2019-05-01T18:47:37.548" v="394" actId="478"/>
          <ac:cxnSpMkLst>
            <pc:docMk/>
            <pc:sldMk cId="457750700" sldId="379"/>
            <ac:cxnSpMk id="9" creationId="{3F3BDDDB-5AF4-41CB-837D-4FA79CC9BF4F}"/>
          </ac:cxnSpMkLst>
        </pc:cxnChg>
        <pc:cxnChg chg="del mod">
          <ac:chgData name="Grace Lowther" userId="a8fe573b-0694-470f-9a15-3d4093241c1c" providerId="ADAL" clId="{00344897-2FBF-4BF8-9A29-7723E40893C6}" dt="2019-05-01T18:47:37.548" v="394" actId="478"/>
          <ac:cxnSpMkLst>
            <pc:docMk/>
            <pc:sldMk cId="457750700" sldId="379"/>
            <ac:cxnSpMk id="10" creationId="{705D9747-4C9D-4617-B82D-4B968FD8FED7}"/>
          </ac:cxnSpMkLst>
        </pc:cxnChg>
        <pc:cxnChg chg="del mod">
          <ac:chgData name="Grace Lowther" userId="a8fe573b-0694-470f-9a15-3d4093241c1c" providerId="ADAL" clId="{00344897-2FBF-4BF8-9A29-7723E40893C6}" dt="2019-05-01T18:47:37.548" v="394" actId="478"/>
          <ac:cxnSpMkLst>
            <pc:docMk/>
            <pc:sldMk cId="457750700" sldId="379"/>
            <ac:cxnSpMk id="11" creationId="{253A836F-8931-4CC2-AFBC-EFDA614E8403}"/>
          </ac:cxnSpMkLst>
        </pc:cxnChg>
        <pc:cxnChg chg="del mod">
          <ac:chgData name="Grace Lowther" userId="a8fe573b-0694-470f-9a15-3d4093241c1c" providerId="ADAL" clId="{00344897-2FBF-4BF8-9A29-7723E40893C6}" dt="2019-05-01T18:47:37.548" v="394" actId="478"/>
          <ac:cxnSpMkLst>
            <pc:docMk/>
            <pc:sldMk cId="457750700" sldId="379"/>
            <ac:cxnSpMk id="12" creationId="{82814AAD-9362-4352-9357-D3A9C757EE38}"/>
          </ac:cxnSpMkLst>
        </pc:cxnChg>
      </pc:sldChg>
      <pc:sldChg chg="addSp delSp modSp">
        <pc:chgData name="Grace Lowther" userId="a8fe573b-0694-470f-9a15-3d4093241c1c" providerId="ADAL" clId="{00344897-2FBF-4BF8-9A29-7723E40893C6}" dt="2019-05-01T18:42:56.384" v="263" actId="20577"/>
        <pc:sldMkLst>
          <pc:docMk/>
          <pc:sldMk cId="2506926919" sldId="380"/>
        </pc:sldMkLst>
        <pc:spChg chg="mod">
          <ac:chgData name="Grace Lowther" userId="a8fe573b-0694-470f-9a15-3d4093241c1c" providerId="ADAL" clId="{00344897-2FBF-4BF8-9A29-7723E40893C6}" dt="2019-05-01T18:39:34.742" v="245" actId="1582"/>
          <ac:spMkLst>
            <pc:docMk/>
            <pc:sldMk cId="2506926919" sldId="380"/>
            <ac:spMk id="7" creationId="{67AA7CBD-DF04-41F6-BE41-9D5667FCFE06}"/>
          </ac:spMkLst>
        </pc:spChg>
        <pc:spChg chg="mod">
          <ac:chgData name="Grace Lowther" userId="a8fe573b-0694-470f-9a15-3d4093241c1c" providerId="ADAL" clId="{00344897-2FBF-4BF8-9A29-7723E40893C6}" dt="2019-05-01T18:39:34.742" v="245" actId="1582"/>
          <ac:spMkLst>
            <pc:docMk/>
            <pc:sldMk cId="2506926919" sldId="380"/>
            <ac:spMk id="9" creationId="{4320529A-8AFD-4A1F-9DE1-F8FC5DDE7438}"/>
          </ac:spMkLst>
        </pc:spChg>
        <pc:spChg chg="mod">
          <ac:chgData name="Grace Lowther" userId="a8fe573b-0694-470f-9a15-3d4093241c1c" providerId="ADAL" clId="{00344897-2FBF-4BF8-9A29-7723E40893C6}" dt="2019-05-01T18:42:56.384" v="263" actId="20577"/>
          <ac:spMkLst>
            <pc:docMk/>
            <pc:sldMk cId="2506926919" sldId="380"/>
            <ac:spMk id="19" creationId="{5252A847-DE45-4FA3-A1F8-EEBEB845FF8E}"/>
          </ac:spMkLst>
        </pc:spChg>
        <pc:grpChg chg="del">
          <ac:chgData name="Grace Lowther" userId="a8fe573b-0694-470f-9a15-3d4093241c1c" providerId="ADAL" clId="{00344897-2FBF-4BF8-9A29-7723E40893C6}" dt="2019-04-30T08:14:14.175" v="167" actId="478"/>
          <ac:grpSpMkLst>
            <pc:docMk/>
            <pc:sldMk cId="2506926919" sldId="380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00344897-2FBF-4BF8-9A29-7723E40893C6}" dt="2019-04-30T08:14:14.294" v="168"/>
          <ac:grpSpMkLst>
            <pc:docMk/>
            <pc:sldMk cId="2506926919" sldId="380"/>
            <ac:grpSpMk id="28" creationId="{13A88A15-4D2A-4069-9958-F5F154B3AFED}"/>
          </ac:grpSpMkLst>
        </pc:grpChg>
        <pc:cxnChg chg="mod">
          <ac:chgData name="Grace Lowther" userId="a8fe573b-0694-470f-9a15-3d4093241c1c" providerId="ADAL" clId="{00344897-2FBF-4BF8-9A29-7723E40893C6}" dt="2019-05-01T18:39:34.742" v="245" actId="1582"/>
          <ac:cxnSpMkLst>
            <pc:docMk/>
            <pc:sldMk cId="2506926919" sldId="380"/>
            <ac:cxnSpMk id="10" creationId="{FF47688A-5615-4059-B90E-33BEB45DEF4E}"/>
          </ac:cxnSpMkLst>
        </pc:cxnChg>
        <pc:cxnChg chg="mod">
          <ac:chgData name="Grace Lowther" userId="a8fe573b-0694-470f-9a15-3d4093241c1c" providerId="ADAL" clId="{00344897-2FBF-4BF8-9A29-7723E40893C6}" dt="2019-05-01T18:39:34.742" v="245" actId="1582"/>
          <ac:cxnSpMkLst>
            <pc:docMk/>
            <pc:sldMk cId="2506926919" sldId="380"/>
            <ac:cxnSpMk id="11" creationId="{D5F75E49-008E-4EA9-8252-76BA5913FB57}"/>
          </ac:cxnSpMkLst>
        </pc:cxnChg>
        <pc:cxnChg chg="mod">
          <ac:chgData name="Grace Lowther" userId="a8fe573b-0694-470f-9a15-3d4093241c1c" providerId="ADAL" clId="{00344897-2FBF-4BF8-9A29-7723E40893C6}" dt="2019-05-01T18:39:34.742" v="245" actId="1582"/>
          <ac:cxnSpMkLst>
            <pc:docMk/>
            <pc:sldMk cId="2506926919" sldId="380"/>
            <ac:cxnSpMk id="20" creationId="{51D92274-4DB5-4F70-8873-D7E5ABFF7CEC}"/>
          </ac:cxnSpMkLst>
        </pc:cxnChg>
        <pc:cxnChg chg="mod">
          <ac:chgData name="Grace Lowther" userId="a8fe573b-0694-470f-9a15-3d4093241c1c" providerId="ADAL" clId="{00344897-2FBF-4BF8-9A29-7723E40893C6}" dt="2019-05-01T18:39:34.742" v="245" actId="1582"/>
          <ac:cxnSpMkLst>
            <pc:docMk/>
            <pc:sldMk cId="2506926919" sldId="380"/>
            <ac:cxnSpMk id="21" creationId="{BAB50C3D-7BCB-4513-B35A-93C89147BF0C}"/>
          </ac:cxnSpMkLst>
        </pc:cxnChg>
        <pc:cxnChg chg="mod">
          <ac:chgData name="Grace Lowther" userId="a8fe573b-0694-470f-9a15-3d4093241c1c" providerId="ADAL" clId="{00344897-2FBF-4BF8-9A29-7723E40893C6}" dt="2019-05-01T18:39:34.742" v="245" actId="1582"/>
          <ac:cxnSpMkLst>
            <pc:docMk/>
            <pc:sldMk cId="2506926919" sldId="380"/>
            <ac:cxnSpMk id="22" creationId="{0EF450A3-B224-4476-BFB3-567FE5A9682D}"/>
          </ac:cxnSpMkLst>
        </pc:cxnChg>
        <pc:cxnChg chg="mod">
          <ac:chgData name="Grace Lowther" userId="a8fe573b-0694-470f-9a15-3d4093241c1c" providerId="ADAL" clId="{00344897-2FBF-4BF8-9A29-7723E40893C6}" dt="2019-05-01T18:39:34.742" v="245" actId="1582"/>
          <ac:cxnSpMkLst>
            <pc:docMk/>
            <pc:sldMk cId="2506926919" sldId="380"/>
            <ac:cxnSpMk id="23" creationId="{FC9BCB6B-45ED-4E1A-989E-424B463268F9}"/>
          </ac:cxnSpMkLst>
        </pc:cxnChg>
        <pc:cxnChg chg="mod">
          <ac:chgData name="Grace Lowther" userId="a8fe573b-0694-470f-9a15-3d4093241c1c" providerId="ADAL" clId="{00344897-2FBF-4BF8-9A29-7723E40893C6}" dt="2019-05-01T18:39:34.742" v="245" actId="1582"/>
          <ac:cxnSpMkLst>
            <pc:docMk/>
            <pc:sldMk cId="2506926919" sldId="380"/>
            <ac:cxnSpMk id="24" creationId="{205BD5B9-2055-4F33-882C-6AD775DDD2B5}"/>
          </ac:cxnSpMkLst>
        </pc:cxnChg>
        <pc:cxnChg chg="mod">
          <ac:chgData name="Grace Lowther" userId="a8fe573b-0694-470f-9a15-3d4093241c1c" providerId="ADAL" clId="{00344897-2FBF-4BF8-9A29-7723E40893C6}" dt="2019-05-01T18:39:34.742" v="245" actId="1582"/>
          <ac:cxnSpMkLst>
            <pc:docMk/>
            <pc:sldMk cId="2506926919" sldId="380"/>
            <ac:cxnSpMk id="25" creationId="{460BA75C-3370-47ED-B0A3-732EF5C71342}"/>
          </ac:cxnSpMkLst>
        </pc:cxnChg>
        <pc:cxnChg chg="mod">
          <ac:chgData name="Grace Lowther" userId="a8fe573b-0694-470f-9a15-3d4093241c1c" providerId="ADAL" clId="{00344897-2FBF-4BF8-9A29-7723E40893C6}" dt="2019-05-01T18:39:34.742" v="245" actId="1582"/>
          <ac:cxnSpMkLst>
            <pc:docMk/>
            <pc:sldMk cId="2506926919" sldId="380"/>
            <ac:cxnSpMk id="26" creationId="{F646A21A-3B59-4531-802D-09895626AC2E}"/>
          </ac:cxnSpMkLst>
        </pc:cxnChg>
        <pc:cxnChg chg="mod">
          <ac:chgData name="Grace Lowther" userId="a8fe573b-0694-470f-9a15-3d4093241c1c" providerId="ADAL" clId="{00344897-2FBF-4BF8-9A29-7723E40893C6}" dt="2019-05-01T18:39:34.742" v="245" actId="1582"/>
          <ac:cxnSpMkLst>
            <pc:docMk/>
            <pc:sldMk cId="2506926919" sldId="380"/>
            <ac:cxnSpMk id="27" creationId="{F13326BA-2815-4C3B-8AF5-E94CCE76A780}"/>
          </ac:cxnSpMkLst>
        </pc:cxnChg>
        <pc:cxnChg chg="mod">
          <ac:chgData name="Grace Lowther" userId="a8fe573b-0694-470f-9a15-3d4093241c1c" providerId="ADAL" clId="{00344897-2FBF-4BF8-9A29-7723E40893C6}" dt="2019-05-01T18:39:34.742" v="245" actId="1582"/>
          <ac:cxnSpMkLst>
            <pc:docMk/>
            <pc:sldMk cId="2506926919" sldId="380"/>
            <ac:cxnSpMk id="30" creationId="{64DB3D1C-B638-4222-8F11-04BF0A48660F}"/>
          </ac:cxnSpMkLst>
        </pc:cxnChg>
        <pc:cxnChg chg="mod">
          <ac:chgData name="Grace Lowther" userId="a8fe573b-0694-470f-9a15-3d4093241c1c" providerId="ADAL" clId="{00344897-2FBF-4BF8-9A29-7723E40893C6}" dt="2019-05-01T18:39:34.742" v="245" actId="1582"/>
          <ac:cxnSpMkLst>
            <pc:docMk/>
            <pc:sldMk cId="2506926919" sldId="380"/>
            <ac:cxnSpMk id="31" creationId="{E0600EB6-961B-4090-8CCD-95932E09E0F7}"/>
          </ac:cxnSpMkLst>
        </pc:cxnChg>
      </pc:sldChg>
      <pc:sldChg chg="addSp delSp modSp">
        <pc:chgData name="Grace Lowther" userId="a8fe573b-0694-470f-9a15-3d4093241c1c" providerId="ADAL" clId="{00344897-2FBF-4BF8-9A29-7723E40893C6}" dt="2019-05-03T07:11:28.286" v="1856" actId="20577"/>
        <pc:sldMkLst>
          <pc:docMk/>
          <pc:sldMk cId="1322074564" sldId="381"/>
        </pc:sldMkLst>
        <pc:spChg chg="del mod">
          <ac:chgData name="Grace Lowther" userId="a8fe573b-0694-470f-9a15-3d4093241c1c" providerId="ADAL" clId="{00344897-2FBF-4BF8-9A29-7723E40893C6}" dt="2019-05-03T06:26:43.143" v="995" actId="478"/>
          <ac:spMkLst>
            <pc:docMk/>
            <pc:sldMk cId="1322074564" sldId="381"/>
            <ac:spMk id="13" creationId="{04A51D7F-85E1-4E07-81DF-E3D9E08BBD5B}"/>
          </ac:spMkLst>
        </pc:spChg>
        <pc:spChg chg="add">
          <ac:chgData name="Grace Lowther" userId="a8fe573b-0694-470f-9a15-3d4093241c1c" providerId="ADAL" clId="{00344897-2FBF-4BF8-9A29-7723E40893C6}" dt="2019-05-03T06:26:43.962" v="996"/>
          <ac:spMkLst>
            <pc:docMk/>
            <pc:sldMk cId="1322074564" sldId="381"/>
            <ac:spMk id="14" creationId="{A35F5FF4-1DE4-4EB4-9203-5A04E8880D49}"/>
          </ac:spMkLst>
        </pc:spChg>
        <pc:spChg chg="mod">
          <ac:chgData name="Grace Lowther" userId="a8fe573b-0694-470f-9a15-3d4093241c1c" providerId="ADAL" clId="{00344897-2FBF-4BF8-9A29-7723E40893C6}" dt="2019-05-03T07:11:28.286" v="1856" actId="20577"/>
          <ac:spMkLst>
            <pc:docMk/>
            <pc:sldMk cId="1322074564" sldId="381"/>
            <ac:spMk id="19" creationId="{5252A847-DE45-4FA3-A1F8-EEBEB845FF8E}"/>
          </ac:spMkLst>
        </pc:spChg>
        <pc:spChg chg="del mod">
          <ac:chgData name="Grace Lowther" userId="a8fe573b-0694-470f-9a15-3d4093241c1c" providerId="ADAL" clId="{00344897-2FBF-4BF8-9A29-7723E40893C6}" dt="2019-05-03T06:26:43.143" v="995" actId="478"/>
          <ac:spMkLst>
            <pc:docMk/>
            <pc:sldMk cId="1322074564" sldId="381"/>
            <ac:spMk id="29" creationId="{FB283A1B-33F9-4A91-B40B-28737E0A3484}"/>
          </ac:spMkLst>
        </pc:spChg>
        <pc:spChg chg="del mod">
          <ac:chgData name="Grace Lowther" userId="a8fe573b-0694-470f-9a15-3d4093241c1c" providerId="ADAL" clId="{00344897-2FBF-4BF8-9A29-7723E40893C6}" dt="2019-05-03T06:26:43.143" v="995" actId="478"/>
          <ac:spMkLst>
            <pc:docMk/>
            <pc:sldMk cId="1322074564" sldId="381"/>
            <ac:spMk id="30" creationId="{AA98FDB9-0ED5-46C3-9AEB-5B3FAA0DB7BB}"/>
          </ac:spMkLst>
        </pc:spChg>
        <pc:spChg chg="del mod">
          <ac:chgData name="Grace Lowther" userId="a8fe573b-0694-470f-9a15-3d4093241c1c" providerId="ADAL" clId="{00344897-2FBF-4BF8-9A29-7723E40893C6}" dt="2019-05-03T06:26:43.143" v="995" actId="478"/>
          <ac:spMkLst>
            <pc:docMk/>
            <pc:sldMk cId="1322074564" sldId="381"/>
            <ac:spMk id="32" creationId="{142FB27F-BCDD-4328-B2BF-57F0FEF7D299}"/>
          </ac:spMkLst>
        </pc:spChg>
        <pc:spChg chg="del mod">
          <ac:chgData name="Grace Lowther" userId="a8fe573b-0694-470f-9a15-3d4093241c1c" providerId="ADAL" clId="{00344897-2FBF-4BF8-9A29-7723E40893C6}" dt="2019-05-03T06:26:43.143" v="995" actId="478"/>
          <ac:spMkLst>
            <pc:docMk/>
            <pc:sldMk cId="1322074564" sldId="381"/>
            <ac:spMk id="33" creationId="{69DA2DA1-EEFE-4CDC-881F-C4CA73A728FB}"/>
          </ac:spMkLst>
        </pc:spChg>
        <pc:spChg chg="del mod">
          <ac:chgData name="Grace Lowther" userId="a8fe573b-0694-470f-9a15-3d4093241c1c" providerId="ADAL" clId="{00344897-2FBF-4BF8-9A29-7723E40893C6}" dt="2019-05-03T06:26:43.143" v="995" actId="478"/>
          <ac:spMkLst>
            <pc:docMk/>
            <pc:sldMk cId="1322074564" sldId="381"/>
            <ac:spMk id="34" creationId="{202C3D3E-1933-4411-8509-F8E8A271112C}"/>
          </ac:spMkLst>
        </pc:spChg>
        <pc:grpChg chg="add">
          <ac:chgData name="Grace Lowther" userId="a8fe573b-0694-470f-9a15-3d4093241c1c" providerId="ADAL" clId="{00344897-2FBF-4BF8-9A29-7723E40893C6}" dt="2019-05-03T07:03:28.086" v="1749"/>
          <ac:grpSpMkLst>
            <pc:docMk/>
            <pc:sldMk cId="1322074564" sldId="381"/>
            <ac:grpSpMk id="15" creationId="{A40ADED1-6DCE-4D40-953C-7A6F5B0EA95E}"/>
          </ac:grpSpMkLst>
        </pc:grpChg>
        <pc:grpChg chg="del">
          <ac:chgData name="Grace Lowther" userId="a8fe573b-0694-470f-9a15-3d4093241c1c" providerId="ADAL" clId="{00344897-2FBF-4BF8-9A29-7723E40893C6}" dt="2019-05-03T07:03:27.694" v="1748" actId="478"/>
          <ac:grpSpMkLst>
            <pc:docMk/>
            <pc:sldMk cId="1322074564" sldId="381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00344897-2FBF-4BF8-9A29-7723E40893C6}" dt="2019-05-03T07:14:11.152" v="1871" actId="478"/>
        <pc:sldMkLst>
          <pc:docMk/>
          <pc:sldMk cId="20661991" sldId="383"/>
        </pc:sldMkLst>
        <pc:spChg chg="add del mod">
          <ac:chgData name="Grace Lowther" userId="a8fe573b-0694-470f-9a15-3d4093241c1c" providerId="ADAL" clId="{00344897-2FBF-4BF8-9A29-7723E40893C6}" dt="2019-05-03T07:14:11.152" v="1871" actId="478"/>
          <ac:spMkLst>
            <pc:docMk/>
            <pc:sldMk cId="20661991" sldId="383"/>
            <ac:spMk id="2" creationId="{CACF56B0-AD1D-428B-878D-9AFF0095EF26}"/>
          </ac:spMkLst>
        </pc:spChg>
        <pc:spChg chg="mod">
          <ac:chgData name="Grace Lowther" userId="a8fe573b-0694-470f-9a15-3d4093241c1c" providerId="ADAL" clId="{00344897-2FBF-4BF8-9A29-7723E40893C6}" dt="2019-05-03T06:26:06.374" v="989" actId="1076"/>
          <ac:spMkLst>
            <pc:docMk/>
            <pc:sldMk cId="20661991" sldId="383"/>
            <ac:spMk id="19" creationId="{5252A847-DE45-4FA3-A1F8-EEBEB845FF8E}"/>
          </ac:spMkLst>
        </pc:spChg>
        <pc:spChg chg="del mod">
          <ac:chgData name="Grace Lowther" userId="a8fe573b-0694-470f-9a15-3d4093241c1c" providerId="ADAL" clId="{00344897-2FBF-4BF8-9A29-7723E40893C6}" dt="2019-05-03T06:26:09.536" v="990" actId="478"/>
          <ac:spMkLst>
            <pc:docMk/>
            <pc:sldMk cId="20661991" sldId="383"/>
            <ac:spMk id="28" creationId="{AF9DB7CB-9DC2-41F4-A7FC-F7C62DB19CDE}"/>
          </ac:spMkLst>
        </pc:spChg>
        <pc:spChg chg="del mod">
          <ac:chgData name="Grace Lowther" userId="a8fe573b-0694-470f-9a15-3d4093241c1c" providerId="ADAL" clId="{00344897-2FBF-4BF8-9A29-7723E40893C6}" dt="2019-05-03T06:26:03.828" v="985" actId="478"/>
          <ac:spMkLst>
            <pc:docMk/>
            <pc:sldMk cId="20661991" sldId="383"/>
            <ac:spMk id="29" creationId="{FB283A1B-33F9-4A91-B40B-28737E0A3484}"/>
          </ac:spMkLst>
        </pc:spChg>
        <pc:spChg chg="del mod">
          <ac:chgData name="Grace Lowther" userId="a8fe573b-0694-470f-9a15-3d4093241c1c" providerId="ADAL" clId="{00344897-2FBF-4BF8-9A29-7723E40893C6}" dt="2019-05-03T06:26:03.831" v="987"/>
          <ac:spMkLst>
            <pc:docMk/>
            <pc:sldMk cId="20661991" sldId="383"/>
            <ac:spMk id="30" creationId="{AA98FDB9-0ED5-46C3-9AEB-5B3FAA0DB7BB}"/>
          </ac:spMkLst>
        </pc:spChg>
        <pc:spChg chg="del mod">
          <ac:chgData name="Grace Lowther" userId="a8fe573b-0694-470f-9a15-3d4093241c1c" providerId="ADAL" clId="{00344897-2FBF-4BF8-9A29-7723E40893C6}" dt="2019-05-03T06:25:44.756" v="983" actId="478"/>
          <ac:spMkLst>
            <pc:docMk/>
            <pc:sldMk cId="20661991" sldId="383"/>
            <ac:spMk id="32" creationId="{142FB27F-BCDD-4328-B2BF-57F0FEF7D299}"/>
          </ac:spMkLst>
        </pc:spChg>
        <pc:spChg chg="del mod">
          <ac:chgData name="Grace Lowther" userId="a8fe573b-0694-470f-9a15-3d4093241c1c" providerId="ADAL" clId="{00344897-2FBF-4BF8-9A29-7723E40893C6}" dt="2019-05-03T06:25:44.324" v="982" actId="478"/>
          <ac:spMkLst>
            <pc:docMk/>
            <pc:sldMk cId="20661991" sldId="383"/>
            <ac:spMk id="33" creationId="{69DA2DA1-EEFE-4CDC-881F-C4CA73A728FB}"/>
          </ac:spMkLst>
        </pc:spChg>
        <pc:spChg chg="mod">
          <ac:chgData name="Grace Lowther" userId="a8fe573b-0694-470f-9a15-3d4093241c1c" providerId="ADAL" clId="{00344897-2FBF-4BF8-9A29-7723E40893C6}" dt="2019-05-03T06:26:26.088" v="994" actId="1076"/>
          <ac:spMkLst>
            <pc:docMk/>
            <pc:sldMk cId="20661991" sldId="383"/>
            <ac:spMk id="34" creationId="{202C3D3E-1933-4411-8509-F8E8A271112C}"/>
          </ac:spMkLst>
        </pc:spChg>
        <pc:grpChg chg="add">
          <ac:chgData name="Grace Lowther" userId="a8fe573b-0694-470f-9a15-3d4093241c1c" providerId="ADAL" clId="{00344897-2FBF-4BF8-9A29-7723E40893C6}" dt="2019-04-30T08:14:25.228" v="174"/>
          <ac:grpSpMkLst>
            <pc:docMk/>
            <pc:sldMk cId="20661991" sldId="383"/>
            <ac:grpSpMk id="13" creationId="{56A39D2F-F275-4CF8-919A-DF143359B8DD}"/>
          </ac:grpSpMkLst>
        </pc:grpChg>
        <pc:grpChg chg="del">
          <ac:chgData name="Grace Lowther" userId="a8fe573b-0694-470f-9a15-3d4093241c1c" providerId="ADAL" clId="{00344897-2FBF-4BF8-9A29-7723E40893C6}" dt="2019-04-30T08:14:24.541" v="173" actId="478"/>
          <ac:grpSpMkLst>
            <pc:docMk/>
            <pc:sldMk cId="20661991" sldId="383"/>
            <ac:grpSpMk id="16" creationId="{B31300A9-E3C5-4701-8EF1-45ED088A04DD}"/>
          </ac:grpSpMkLst>
        </pc:grpChg>
      </pc:sldChg>
      <pc:sldChg chg="add">
        <pc:chgData name="Grace Lowther" userId="a8fe573b-0694-470f-9a15-3d4093241c1c" providerId="ADAL" clId="{00344897-2FBF-4BF8-9A29-7723E40893C6}" dt="2019-05-02T13:03:33.562" v="643"/>
        <pc:sldMkLst>
          <pc:docMk/>
          <pc:sldMk cId="2187227487" sldId="412"/>
        </pc:sldMkLst>
      </pc:sldChg>
      <pc:sldChg chg="addSp delSp modSp add">
        <pc:chgData name="Grace Lowther" userId="a8fe573b-0694-470f-9a15-3d4093241c1c" providerId="ADAL" clId="{00344897-2FBF-4BF8-9A29-7723E40893C6}" dt="2019-05-03T07:11:33.952" v="1860" actId="20577"/>
        <pc:sldMkLst>
          <pc:docMk/>
          <pc:sldMk cId="1564470630" sldId="413"/>
        </pc:sldMkLst>
        <pc:spChg chg="add mod">
          <ac:chgData name="Grace Lowther" userId="a8fe573b-0694-470f-9a15-3d4093241c1c" providerId="ADAL" clId="{00344897-2FBF-4BF8-9A29-7723E40893C6}" dt="2019-05-03T06:28:51.155" v="1110" actId="12788"/>
          <ac:spMkLst>
            <pc:docMk/>
            <pc:sldMk cId="1564470630" sldId="413"/>
            <ac:spMk id="2" creationId="{513E176B-4449-471B-98B1-374389DCC460}"/>
          </ac:spMkLst>
        </pc:spChg>
        <pc:spChg chg="add mod">
          <ac:chgData name="Grace Lowther" userId="a8fe573b-0694-470f-9a15-3d4093241c1c" providerId="ADAL" clId="{00344897-2FBF-4BF8-9A29-7723E40893C6}" dt="2019-05-03T06:28:51.155" v="1110" actId="12788"/>
          <ac:spMkLst>
            <pc:docMk/>
            <pc:sldMk cId="1564470630" sldId="413"/>
            <ac:spMk id="9" creationId="{B3C73864-7A49-48D1-8395-A43DA0A36123}"/>
          </ac:spMkLst>
        </pc:spChg>
        <pc:spChg chg="mod">
          <ac:chgData name="Grace Lowther" userId="a8fe573b-0694-470f-9a15-3d4093241c1c" providerId="ADAL" clId="{00344897-2FBF-4BF8-9A29-7723E40893C6}" dt="2019-05-03T06:28:51.155" v="1110" actId="12788"/>
          <ac:spMkLst>
            <pc:docMk/>
            <pc:sldMk cId="1564470630" sldId="413"/>
            <ac:spMk id="14" creationId="{A35F5FF4-1DE4-4EB4-9203-5A04E8880D49}"/>
          </ac:spMkLst>
        </pc:spChg>
        <pc:spChg chg="mod">
          <ac:chgData name="Grace Lowther" userId="a8fe573b-0694-470f-9a15-3d4093241c1c" providerId="ADAL" clId="{00344897-2FBF-4BF8-9A29-7723E40893C6}" dt="2019-05-03T07:11:33.952" v="1860" actId="20577"/>
          <ac:spMkLst>
            <pc:docMk/>
            <pc:sldMk cId="1564470630" sldId="413"/>
            <ac:spMk id="19" creationId="{5252A847-DE45-4FA3-A1F8-EEBEB845FF8E}"/>
          </ac:spMkLst>
        </pc:spChg>
        <pc:grpChg chg="add">
          <ac:chgData name="Grace Lowther" userId="a8fe573b-0694-470f-9a15-3d4093241c1c" providerId="ADAL" clId="{00344897-2FBF-4BF8-9A29-7723E40893C6}" dt="2019-05-03T07:03:16.979" v="1747"/>
          <ac:grpSpMkLst>
            <pc:docMk/>
            <pc:sldMk cId="1564470630" sldId="413"/>
            <ac:grpSpMk id="10" creationId="{74BDD0FD-93C1-44C6-86B1-01C9B0D1585A}"/>
          </ac:grpSpMkLst>
        </pc:grpChg>
        <pc:grpChg chg="del">
          <ac:chgData name="Grace Lowther" userId="a8fe573b-0694-470f-9a15-3d4093241c1c" providerId="ADAL" clId="{00344897-2FBF-4BF8-9A29-7723E40893C6}" dt="2019-05-03T07:03:16.676" v="1746" actId="478"/>
          <ac:grpSpMkLst>
            <pc:docMk/>
            <pc:sldMk cId="1564470630" sldId="413"/>
            <ac:grpSpMk id="16" creationId="{B31300A9-E3C5-4701-8EF1-45ED088A04DD}"/>
          </ac:grpSpMkLst>
        </pc:grpChg>
      </pc:sldChg>
      <pc:sldChg chg="addSp delSp modSp add">
        <pc:chgData name="Grace Lowther" userId="a8fe573b-0694-470f-9a15-3d4093241c1c" providerId="ADAL" clId="{00344897-2FBF-4BF8-9A29-7723E40893C6}" dt="2019-05-03T06:45:57.044" v="1509" actId="478"/>
        <pc:sldMkLst>
          <pc:docMk/>
          <pc:sldMk cId="1466173538" sldId="414"/>
        </pc:sldMkLst>
        <pc:spChg chg="del">
          <ac:chgData name="Grace Lowther" userId="a8fe573b-0694-470f-9a15-3d4093241c1c" providerId="ADAL" clId="{00344897-2FBF-4BF8-9A29-7723E40893C6}" dt="2019-05-03T06:42:12.084" v="1416" actId="478"/>
          <ac:spMkLst>
            <pc:docMk/>
            <pc:sldMk cId="1466173538" sldId="414"/>
            <ac:spMk id="11" creationId="{D9F25DB1-7157-42F8-AE73-0A87F1EAF3AC}"/>
          </ac:spMkLst>
        </pc:spChg>
        <pc:spChg chg="mod">
          <ac:chgData name="Grace Lowther" userId="a8fe573b-0694-470f-9a15-3d4093241c1c" providerId="ADAL" clId="{00344897-2FBF-4BF8-9A29-7723E40893C6}" dt="2019-05-03T06:41:58.872" v="1413" actId="20577"/>
          <ac:spMkLst>
            <pc:docMk/>
            <pc:sldMk cId="1466173538" sldId="414"/>
            <ac:spMk id="15" creationId="{353F71E2-8FFB-466B-8692-8BDC80416859}"/>
          </ac:spMkLst>
        </pc:spChg>
        <pc:spChg chg="mod">
          <ac:chgData name="Grace Lowther" userId="a8fe573b-0694-470f-9a15-3d4093241c1c" providerId="ADAL" clId="{00344897-2FBF-4BF8-9A29-7723E40893C6}" dt="2019-05-03T06:39:46.664" v="1353" actId="12788"/>
          <ac:spMkLst>
            <pc:docMk/>
            <pc:sldMk cId="1466173538" sldId="414"/>
            <ac:spMk id="19" creationId="{5252A847-DE45-4FA3-A1F8-EEBEB845FF8E}"/>
          </ac:spMkLst>
        </pc:spChg>
        <pc:spChg chg="mod topLvl">
          <ac:chgData name="Grace Lowther" userId="a8fe573b-0694-470f-9a15-3d4093241c1c" providerId="ADAL" clId="{00344897-2FBF-4BF8-9A29-7723E40893C6}" dt="2019-05-03T06:35:02.715" v="1257" actId="164"/>
          <ac:spMkLst>
            <pc:docMk/>
            <pc:sldMk cId="1466173538" sldId="414"/>
            <ac:spMk id="22" creationId="{85775344-9A5B-41E5-836E-8A2F703E29DC}"/>
          </ac:spMkLst>
        </pc:spChg>
        <pc:spChg chg="mod topLvl">
          <ac:chgData name="Grace Lowther" userId="a8fe573b-0694-470f-9a15-3d4093241c1c" providerId="ADAL" clId="{00344897-2FBF-4BF8-9A29-7723E40893C6}" dt="2019-05-03T06:38:12.879" v="1294" actId="164"/>
          <ac:spMkLst>
            <pc:docMk/>
            <pc:sldMk cId="1466173538" sldId="414"/>
            <ac:spMk id="26" creationId="{DBAAD4F7-449C-4BE8-9C25-9A6706671C8A}"/>
          </ac:spMkLst>
        </pc:spChg>
        <pc:spChg chg="del mod topLvl">
          <ac:chgData name="Grace Lowther" userId="a8fe573b-0694-470f-9a15-3d4093241c1c" providerId="ADAL" clId="{00344897-2FBF-4BF8-9A29-7723E40893C6}" dt="2019-05-03T06:37:42.224" v="1281"/>
          <ac:spMkLst>
            <pc:docMk/>
            <pc:sldMk cId="1466173538" sldId="414"/>
            <ac:spMk id="27" creationId="{4602FB61-ED43-4C30-B9E2-4F601D5F3583}"/>
          </ac:spMkLst>
        </pc:spChg>
        <pc:spChg chg="mod topLvl">
          <ac:chgData name="Grace Lowther" userId="a8fe573b-0694-470f-9a15-3d4093241c1c" providerId="ADAL" clId="{00344897-2FBF-4BF8-9A29-7723E40893C6}" dt="2019-05-03T06:39:33.928" v="1312" actId="164"/>
          <ac:spMkLst>
            <pc:docMk/>
            <pc:sldMk cId="1466173538" sldId="414"/>
            <ac:spMk id="28" creationId="{D387679C-CE3E-42C0-B3E5-59C1EEB4331F}"/>
          </ac:spMkLst>
        </pc:spChg>
        <pc:spChg chg="mod topLvl">
          <ac:chgData name="Grace Lowther" userId="a8fe573b-0694-470f-9a15-3d4093241c1c" providerId="ADAL" clId="{00344897-2FBF-4BF8-9A29-7723E40893C6}" dt="2019-05-03T06:39:33.928" v="1312" actId="164"/>
          <ac:spMkLst>
            <pc:docMk/>
            <pc:sldMk cId="1466173538" sldId="414"/>
            <ac:spMk id="31" creationId="{57096DB2-8444-4CF7-B2C3-78BAF6198646}"/>
          </ac:spMkLst>
        </pc:spChg>
        <pc:spChg chg="mod topLvl">
          <ac:chgData name="Grace Lowther" userId="a8fe573b-0694-470f-9a15-3d4093241c1c" providerId="ADAL" clId="{00344897-2FBF-4BF8-9A29-7723E40893C6}" dt="2019-05-03T06:41:52.845" v="1411" actId="20577"/>
          <ac:spMkLst>
            <pc:docMk/>
            <pc:sldMk cId="1466173538" sldId="414"/>
            <ac:spMk id="34" creationId="{C5059E12-42E9-4C0E-8EBF-C2008941CE73}"/>
          </ac:spMkLst>
        </pc:spChg>
        <pc:spChg chg="add mod">
          <ac:chgData name="Grace Lowther" userId="a8fe573b-0694-470f-9a15-3d4093241c1c" providerId="ADAL" clId="{00344897-2FBF-4BF8-9A29-7723E40893C6}" dt="2019-05-03T06:38:12.879" v="1294" actId="164"/>
          <ac:spMkLst>
            <pc:docMk/>
            <pc:sldMk cId="1466173538" sldId="414"/>
            <ac:spMk id="35" creationId="{218DB432-2C54-4DE3-8556-D20AD63E650B}"/>
          </ac:spMkLst>
        </pc:spChg>
        <pc:spChg chg="mod topLvl">
          <ac:chgData name="Grace Lowther" userId="a8fe573b-0694-470f-9a15-3d4093241c1c" providerId="ADAL" clId="{00344897-2FBF-4BF8-9A29-7723E40893C6}" dt="2019-05-03T06:41:50.178" v="1409" actId="20577"/>
          <ac:spMkLst>
            <pc:docMk/>
            <pc:sldMk cId="1466173538" sldId="414"/>
            <ac:spMk id="37" creationId="{DBEE3372-D9EA-4BC8-BEE5-F388077228D4}"/>
          </ac:spMkLst>
        </pc:spChg>
        <pc:spChg chg="mod topLvl">
          <ac:chgData name="Grace Lowther" userId="a8fe573b-0694-470f-9a15-3d4093241c1c" providerId="ADAL" clId="{00344897-2FBF-4BF8-9A29-7723E40893C6}" dt="2019-05-03T06:35:10.801" v="1258" actId="164"/>
          <ac:spMkLst>
            <pc:docMk/>
            <pc:sldMk cId="1466173538" sldId="414"/>
            <ac:spMk id="38" creationId="{EF004C5D-7276-479D-BBE7-18C702FC55A1}"/>
          </ac:spMkLst>
        </pc:spChg>
        <pc:spChg chg="mod">
          <ac:chgData name="Grace Lowther" userId="a8fe573b-0694-470f-9a15-3d4093241c1c" providerId="ADAL" clId="{00344897-2FBF-4BF8-9A29-7723E40893C6}" dt="2019-05-03T06:42:05.127" v="1415" actId="20577"/>
          <ac:spMkLst>
            <pc:docMk/>
            <pc:sldMk cId="1466173538" sldId="414"/>
            <ac:spMk id="40" creationId="{467B911F-8AEE-4E16-A73F-F6E6BE4F95B0}"/>
          </ac:spMkLst>
        </pc:spChg>
        <pc:spChg chg="mod topLvl">
          <ac:chgData name="Grace Lowther" userId="a8fe573b-0694-470f-9a15-3d4093241c1c" providerId="ADAL" clId="{00344897-2FBF-4BF8-9A29-7723E40893C6}" dt="2019-05-03T06:35:02.715" v="1257" actId="164"/>
          <ac:spMkLst>
            <pc:docMk/>
            <pc:sldMk cId="1466173538" sldId="414"/>
            <ac:spMk id="54" creationId="{74BEAA33-8283-48BC-9A63-95D53A19E009}"/>
          </ac:spMkLst>
        </pc:spChg>
        <pc:spChg chg="mod topLvl">
          <ac:chgData name="Grace Lowther" userId="a8fe573b-0694-470f-9a15-3d4093241c1c" providerId="ADAL" clId="{00344897-2FBF-4BF8-9A29-7723E40893C6}" dt="2019-05-03T06:39:33.928" v="1312" actId="164"/>
          <ac:spMkLst>
            <pc:docMk/>
            <pc:sldMk cId="1466173538" sldId="414"/>
            <ac:spMk id="56" creationId="{A740D7E1-2EA6-403C-9C9F-67F9C3EA2FC4}"/>
          </ac:spMkLst>
        </pc:spChg>
        <pc:spChg chg="mod topLvl">
          <ac:chgData name="Grace Lowther" userId="a8fe573b-0694-470f-9a15-3d4093241c1c" providerId="ADAL" clId="{00344897-2FBF-4BF8-9A29-7723E40893C6}" dt="2019-05-03T06:38:18.711" v="1295" actId="164"/>
          <ac:spMkLst>
            <pc:docMk/>
            <pc:sldMk cId="1466173538" sldId="414"/>
            <ac:spMk id="57" creationId="{9C1EAAF4-C345-4C11-A57E-FFEF0A37A1C8}"/>
          </ac:spMkLst>
        </pc:spChg>
        <pc:spChg chg="mod topLvl">
          <ac:chgData name="Grace Lowther" userId="a8fe573b-0694-470f-9a15-3d4093241c1c" providerId="ADAL" clId="{00344897-2FBF-4BF8-9A29-7723E40893C6}" dt="2019-05-03T06:39:33.928" v="1312" actId="164"/>
          <ac:spMkLst>
            <pc:docMk/>
            <pc:sldMk cId="1466173538" sldId="414"/>
            <ac:spMk id="59" creationId="{9986BCC7-9855-4FF0-95E6-40EA41EA1CD4}"/>
          </ac:spMkLst>
        </pc:spChg>
        <pc:grpChg chg="mod">
          <ac:chgData name="Grace Lowther" userId="a8fe573b-0694-470f-9a15-3d4093241c1c" providerId="ADAL" clId="{00344897-2FBF-4BF8-9A29-7723E40893C6}" dt="2019-05-03T06:40:26.900" v="1356" actId="164"/>
          <ac:grpSpMkLst>
            <pc:docMk/>
            <pc:sldMk cId="1466173538" sldId="414"/>
            <ac:grpSpMk id="2" creationId="{CFEED369-A12D-4C2B-B170-F9AD8A1C656E}"/>
          </ac:grpSpMkLst>
        </pc:grpChg>
        <pc:grpChg chg="mod">
          <ac:chgData name="Grace Lowther" userId="a8fe573b-0694-470f-9a15-3d4093241c1c" providerId="ADAL" clId="{00344897-2FBF-4BF8-9A29-7723E40893C6}" dt="2019-05-03T06:40:26.900" v="1356" actId="164"/>
          <ac:grpSpMkLst>
            <pc:docMk/>
            <pc:sldMk cId="1466173538" sldId="414"/>
            <ac:grpSpMk id="4" creationId="{A31831DD-29C4-4081-B5D5-35AA70F86E5A}"/>
          </ac:grpSpMkLst>
        </pc:grpChg>
        <pc:grpChg chg="del mod">
          <ac:chgData name="Grace Lowther" userId="a8fe573b-0694-470f-9a15-3d4093241c1c" providerId="ADAL" clId="{00344897-2FBF-4BF8-9A29-7723E40893C6}" dt="2019-05-03T06:34:37.353" v="1251" actId="165"/>
          <ac:grpSpMkLst>
            <pc:docMk/>
            <pc:sldMk cId="1466173538" sldId="414"/>
            <ac:grpSpMk id="5" creationId="{179FC66E-803B-40F3-9756-9BFDD73F5284}"/>
          </ac:grpSpMkLst>
        </pc:grpChg>
        <pc:grpChg chg="del">
          <ac:chgData name="Grace Lowther" userId="a8fe573b-0694-470f-9a15-3d4093241c1c" providerId="ADAL" clId="{00344897-2FBF-4BF8-9A29-7723E40893C6}" dt="2019-05-03T06:38:43.166" v="1301" actId="165"/>
          <ac:grpSpMkLst>
            <pc:docMk/>
            <pc:sldMk cId="1466173538" sldId="414"/>
            <ac:grpSpMk id="6" creationId="{735D8BD2-A9A7-4E81-9ECC-0FCEEFBC9A05}"/>
          </ac:grpSpMkLst>
        </pc:grpChg>
        <pc:grpChg chg="del">
          <ac:chgData name="Grace Lowther" userId="a8fe573b-0694-470f-9a15-3d4093241c1c" providerId="ADAL" clId="{00344897-2FBF-4BF8-9A29-7723E40893C6}" dt="2019-05-03T06:38:37.214" v="1300" actId="165"/>
          <ac:grpSpMkLst>
            <pc:docMk/>
            <pc:sldMk cId="1466173538" sldId="414"/>
            <ac:grpSpMk id="7" creationId="{5E93D3E0-A434-49E5-8636-5987F8F62DF7}"/>
          </ac:grpSpMkLst>
        </pc:grpChg>
        <pc:grpChg chg="del mod">
          <ac:chgData name="Grace Lowther" userId="a8fe573b-0694-470f-9a15-3d4093241c1c" providerId="ADAL" clId="{00344897-2FBF-4BF8-9A29-7723E40893C6}" dt="2019-05-03T06:36:40.195" v="1271" actId="165"/>
          <ac:grpSpMkLst>
            <pc:docMk/>
            <pc:sldMk cId="1466173538" sldId="414"/>
            <ac:grpSpMk id="9" creationId="{98BC7650-48EA-46BE-A002-A53A80EA14C2}"/>
          </ac:grpSpMkLst>
        </pc:grpChg>
        <pc:grpChg chg="del mod">
          <ac:chgData name="Grace Lowther" userId="a8fe573b-0694-470f-9a15-3d4093241c1c" providerId="ADAL" clId="{00344897-2FBF-4BF8-9A29-7723E40893C6}" dt="2019-05-03T06:36:38.087" v="1270" actId="165"/>
          <ac:grpSpMkLst>
            <pc:docMk/>
            <pc:sldMk cId="1466173538" sldId="414"/>
            <ac:grpSpMk id="10" creationId="{31836973-B5F8-41D1-95C2-D3C0A42F02E1}"/>
          </ac:grpSpMkLst>
        </pc:grpChg>
        <pc:grpChg chg="add del mod">
          <ac:chgData name="Grace Lowther" userId="a8fe573b-0694-470f-9a15-3d4093241c1c" providerId="ADAL" clId="{00344897-2FBF-4BF8-9A29-7723E40893C6}" dt="2019-05-03T06:43:50.312" v="1504" actId="478"/>
          <ac:grpSpMkLst>
            <pc:docMk/>
            <pc:sldMk cId="1466173538" sldId="414"/>
            <ac:grpSpMk id="20" creationId="{E94CA8B7-B093-4A5E-ADA2-C54F95412DDA}"/>
          </ac:grpSpMkLst>
        </pc:grpChg>
        <pc:grpChg chg="add del mod">
          <ac:chgData name="Grace Lowther" userId="a8fe573b-0694-470f-9a15-3d4093241c1c" providerId="ADAL" clId="{00344897-2FBF-4BF8-9A29-7723E40893C6}" dt="2019-05-03T06:43:50.312" v="1504" actId="478"/>
          <ac:grpSpMkLst>
            <pc:docMk/>
            <pc:sldMk cId="1466173538" sldId="414"/>
            <ac:grpSpMk id="21" creationId="{6376B5FE-477B-474A-8274-8F8616D56551}"/>
          </ac:grpSpMkLst>
        </pc:grpChg>
        <pc:grpChg chg="del mod">
          <ac:chgData name="Grace Lowther" userId="a8fe573b-0694-470f-9a15-3d4093241c1c" providerId="ADAL" clId="{00344897-2FBF-4BF8-9A29-7723E40893C6}" dt="2019-05-03T06:34:33.836" v="1250" actId="165"/>
          <ac:grpSpMkLst>
            <pc:docMk/>
            <pc:sldMk cId="1466173538" sldId="414"/>
            <ac:grpSpMk id="36" creationId="{B7242C9F-3A60-4666-B215-0C81DDEEBC5F}"/>
          </ac:grpSpMkLst>
        </pc:grpChg>
        <pc:grpChg chg="add mod">
          <ac:chgData name="Grace Lowther" userId="a8fe573b-0694-470f-9a15-3d4093241c1c" providerId="ADAL" clId="{00344897-2FBF-4BF8-9A29-7723E40893C6}" dt="2019-05-03T06:40:13.782" v="1354" actId="164"/>
          <ac:grpSpMkLst>
            <pc:docMk/>
            <pc:sldMk cId="1466173538" sldId="414"/>
            <ac:grpSpMk id="41" creationId="{6283832E-9878-4A68-A46A-4D47DDAEB8AB}"/>
          </ac:grpSpMkLst>
        </pc:grpChg>
        <pc:grpChg chg="add mod">
          <ac:chgData name="Grace Lowther" userId="a8fe573b-0694-470f-9a15-3d4093241c1c" providerId="ADAL" clId="{00344897-2FBF-4BF8-9A29-7723E40893C6}" dt="2019-05-03T06:40:13.782" v="1354" actId="164"/>
          <ac:grpSpMkLst>
            <pc:docMk/>
            <pc:sldMk cId="1466173538" sldId="414"/>
            <ac:grpSpMk id="42" creationId="{3620C8BB-1BCF-454B-B719-5385118470EB}"/>
          </ac:grpSpMkLst>
        </pc:grpChg>
        <pc:grpChg chg="add mod">
          <ac:chgData name="Grace Lowther" userId="a8fe573b-0694-470f-9a15-3d4093241c1c" providerId="ADAL" clId="{00344897-2FBF-4BF8-9A29-7723E40893C6}" dt="2019-05-03T06:40:36.784" v="1358" actId="164"/>
          <ac:grpSpMkLst>
            <pc:docMk/>
            <pc:sldMk cId="1466173538" sldId="414"/>
            <ac:grpSpMk id="43" creationId="{80CD3E02-DFA4-4F14-AA3D-3A519BC88F70}"/>
          </ac:grpSpMkLst>
        </pc:grpChg>
        <pc:grpChg chg="add del mod">
          <ac:chgData name="Grace Lowther" userId="a8fe573b-0694-470f-9a15-3d4093241c1c" providerId="ADAL" clId="{00344897-2FBF-4BF8-9A29-7723E40893C6}" dt="2019-05-03T06:43:50.312" v="1504" actId="478"/>
          <ac:grpSpMkLst>
            <pc:docMk/>
            <pc:sldMk cId="1466173538" sldId="414"/>
            <ac:grpSpMk id="45" creationId="{7FC199A9-1E14-4743-BA64-37C8119D79E7}"/>
          </ac:grpSpMkLst>
        </pc:grpChg>
        <pc:grpChg chg="add mod">
          <ac:chgData name="Grace Lowther" userId="a8fe573b-0694-470f-9a15-3d4093241c1c" providerId="ADAL" clId="{00344897-2FBF-4BF8-9A29-7723E40893C6}" dt="2019-05-03T06:40:36.784" v="1358" actId="164"/>
          <ac:grpSpMkLst>
            <pc:docMk/>
            <pc:sldMk cId="1466173538" sldId="414"/>
            <ac:grpSpMk id="46" creationId="{B515B801-D3F7-4458-BF09-3784857EE884}"/>
          </ac:grpSpMkLst>
        </pc:grpChg>
        <pc:grpChg chg="add del mod">
          <ac:chgData name="Grace Lowther" userId="a8fe573b-0694-470f-9a15-3d4093241c1c" providerId="ADAL" clId="{00344897-2FBF-4BF8-9A29-7723E40893C6}" dt="2019-05-03T06:43:50.312" v="1504" actId="478"/>
          <ac:grpSpMkLst>
            <pc:docMk/>
            <pc:sldMk cId="1466173538" sldId="414"/>
            <ac:grpSpMk id="47" creationId="{5850E735-32F0-487F-B486-AC3D30EC3DCF}"/>
          </ac:grpSpMkLst>
        </pc:grpChg>
        <pc:grpChg chg="add">
          <ac:chgData name="Grace Lowther" userId="a8fe573b-0694-470f-9a15-3d4093241c1c" providerId="ADAL" clId="{00344897-2FBF-4BF8-9A29-7723E40893C6}" dt="2019-05-03T06:43:50.594" v="1505"/>
          <ac:grpSpMkLst>
            <pc:docMk/>
            <pc:sldMk cId="1466173538" sldId="414"/>
            <ac:grpSpMk id="55" creationId="{762686DA-1B1D-4573-8C7C-0F54F4D34DCF}"/>
          </ac:grpSpMkLst>
        </pc:grpChg>
        <pc:picChg chg="mod">
          <ac:chgData name="Grace Lowther" userId="a8fe573b-0694-470f-9a15-3d4093241c1c" providerId="ADAL" clId="{00344897-2FBF-4BF8-9A29-7723E40893C6}" dt="2019-05-03T06:34:58.225" v="1256" actId="1076"/>
          <ac:picMkLst>
            <pc:docMk/>
            <pc:sldMk cId="1466173538" sldId="414"/>
            <ac:picMk id="8" creationId="{D9426B6B-94AA-4D9B-BC63-8F0BC9ED5115}"/>
          </ac:picMkLst>
        </pc:picChg>
        <pc:cxnChg chg="add del mod">
          <ac:chgData name="Grace Lowther" userId="a8fe573b-0694-470f-9a15-3d4093241c1c" providerId="ADAL" clId="{00344897-2FBF-4BF8-9A29-7723E40893C6}" dt="2019-05-03T06:41:43.200" v="1406" actId="478"/>
          <ac:cxnSpMkLst>
            <pc:docMk/>
            <pc:sldMk cId="1466173538" sldId="414"/>
            <ac:cxnSpMk id="12" creationId="{D40A675C-D978-48C6-BF76-F9BF3E5A7578}"/>
          </ac:cxnSpMkLst>
        </pc:cxnChg>
        <pc:cxnChg chg="add del mod">
          <ac:chgData name="Grace Lowther" userId="a8fe573b-0694-470f-9a15-3d4093241c1c" providerId="ADAL" clId="{00344897-2FBF-4BF8-9A29-7723E40893C6}" dt="2019-05-03T06:41:37.614" v="1404" actId="478"/>
          <ac:cxnSpMkLst>
            <pc:docMk/>
            <pc:sldMk cId="1466173538" sldId="414"/>
            <ac:cxnSpMk id="39" creationId="{641F345E-25FC-4F28-ADAF-B9A3D36B8030}"/>
          </ac:cxnSpMkLst>
        </pc:cxnChg>
        <pc:cxnChg chg="add del mod">
          <ac:chgData name="Grace Lowther" userId="a8fe573b-0694-470f-9a15-3d4093241c1c" providerId="ADAL" clId="{00344897-2FBF-4BF8-9A29-7723E40893C6}" dt="2019-05-03T06:41:40.556" v="1405" actId="478"/>
          <ac:cxnSpMkLst>
            <pc:docMk/>
            <pc:sldMk cId="1466173538" sldId="414"/>
            <ac:cxnSpMk id="44" creationId="{31F79B78-2E2E-46C0-9C3C-9E0A7267B950}"/>
          </ac:cxnSpMkLst>
        </pc:cxnChg>
        <pc:cxnChg chg="add del mod">
          <ac:chgData name="Grace Lowther" userId="a8fe573b-0694-470f-9a15-3d4093241c1c" providerId="ADAL" clId="{00344897-2FBF-4BF8-9A29-7723E40893C6}" dt="2019-05-03T06:41:46.387" v="1407" actId="478"/>
          <ac:cxnSpMkLst>
            <pc:docMk/>
            <pc:sldMk cId="1466173538" sldId="414"/>
            <ac:cxnSpMk id="50" creationId="{DF4F6346-7945-4070-90D8-874255B122A6}"/>
          </ac:cxnSpMkLst>
        </pc:cxnChg>
        <pc:cxnChg chg="del mod">
          <ac:chgData name="Grace Lowther" userId="a8fe573b-0694-470f-9a15-3d4093241c1c" providerId="ADAL" clId="{00344897-2FBF-4BF8-9A29-7723E40893C6}" dt="2019-05-03T06:43:58.245" v="1507" actId="478"/>
          <ac:cxnSpMkLst>
            <pc:docMk/>
            <pc:sldMk cId="1466173538" sldId="414"/>
            <ac:cxnSpMk id="62" creationId="{881BF388-F27B-4119-A01C-4712842C6CD8}"/>
          </ac:cxnSpMkLst>
        </pc:cxnChg>
        <pc:cxnChg chg="del">
          <ac:chgData name="Grace Lowther" userId="a8fe573b-0694-470f-9a15-3d4093241c1c" providerId="ADAL" clId="{00344897-2FBF-4BF8-9A29-7723E40893C6}" dt="2019-05-03T06:45:55.534" v="1508" actId="478"/>
          <ac:cxnSpMkLst>
            <pc:docMk/>
            <pc:sldMk cId="1466173538" sldId="414"/>
            <ac:cxnSpMk id="71" creationId="{BB6C1BAA-8571-4065-91A6-80F7B4E658BE}"/>
          </ac:cxnSpMkLst>
        </pc:cxnChg>
        <pc:cxnChg chg="del mod">
          <ac:chgData name="Grace Lowther" userId="a8fe573b-0694-470f-9a15-3d4093241c1c" providerId="ADAL" clId="{00344897-2FBF-4BF8-9A29-7723E40893C6}" dt="2019-05-03T06:45:57.044" v="1509" actId="478"/>
          <ac:cxnSpMkLst>
            <pc:docMk/>
            <pc:sldMk cId="1466173538" sldId="414"/>
            <ac:cxnSpMk id="74" creationId="{D945EA82-521C-4557-9893-FA359F11761C}"/>
          </ac:cxnSpMkLst>
        </pc:cxnChg>
        <pc:cxnChg chg="del">
          <ac:chgData name="Grace Lowther" userId="a8fe573b-0694-470f-9a15-3d4093241c1c" providerId="ADAL" clId="{00344897-2FBF-4BF8-9A29-7723E40893C6}" dt="2019-05-03T06:43:53.108" v="1506" actId="478"/>
          <ac:cxnSpMkLst>
            <pc:docMk/>
            <pc:sldMk cId="1466173538" sldId="414"/>
            <ac:cxnSpMk id="80" creationId="{E8B9ED29-9810-4246-893F-2A3D58630F74}"/>
          </ac:cxnSpMkLst>
        </pc:cxnChg>
      </pc:sldChg>
      <pc:sldChg chg="addSp delSp modSp add">
        <pc:chgData name="Grace Lowther" userId="a8fe573b-0694-470f-9a15-3d4093241c1c" providerId="ADAL" clId="{00344897-2FBF-4BF8-9A29-7723E40893C6}" dt="2019-05-03T07:13:45.253" v="1870" actId="1076"/>
        <pc:sldMkLst>
          <pc:docMk/>
          <pc:sldMk cId="878012611" sldId="415"/>
        </pc:sldMkLst>
        <pc:spChg chg="del">
          <ac:chgData name="Grace Lowther" userId="a8fe573b-0694-470f-9a15-3d4093241c1c" providerId="ADAL" clId="{00344897-2FBF-4BF8-9A29-7723E40893C6}" dt="2019-05-03T06:54:21.175" v="1712" actId="478"/>
          <ac:spMkLst>
            <pc:docMk/>
            <pc:sldMk cId="878012611" sldId="415"/>
            <ac:spMk id="11" creationId="{D9F25DB1-7157-42F8-AE73-0A87F1EAF3AC}"/>
          </ac:spMkLst>
        </pc:spChg>
        <pc:spChg chg="add mod">
          <ac:chgData name="Grace Lowther" userId="a8fe573b-0694-470f-9a15-3d4093241c1c" providerId="ADAL" clId="{00344897-2FBF-4BF8-9A29-7723E40893C6}" dt="2019-05-03T07:13:45.253" v="1870" actId="1076"/>
          <ac:spMkLst>
            <pc:docMk/>
            <pc:sldMk cId="878012611" sldId="415"/>
            <ac:spMk id="14" creationId="{6A667E8B-8F4C-431A-AB0A-F0BD58D1B32E}"/>
          </ac:spMkLst>
        </pc:spChg>
        <pc:spChg chg="mod">
          <ac:chgData name="Grace Lowther" userId="a8fe573b-0694-470f-9a15-3d4093241c1c" providerId="ADAL" clId="{00344897-2FBF-4BF8-9A29-7723E40893C6}" dt="2019-05-03T06:42:36.564" v="1422" actId="20577"/>
          <ac:spMkLst>
            <pc:docMk/>
            <pc:sldMk cId="878012611" sldId="415"/>
            <ac:spMk id="15" creationId="{353F71E2-8FFB-466B-8692-8BDC80416859}"/>
          </ac:spMkLst>
        </pc:spChg>
        <pc:spChg chg="add del mod">
          <ac:chgData name="Grace Lowther" userId="a8fe573b-0694-470f-9a15-3d4093241c1c" providerId="ADAL" clId="{00344897-2FBF-4BF8-9A29-7723E40893C6}" dt="2019-05-03T06:50:24.650" v="1591" actId="478"/>
          <ac:spMkLst>
            <pc:docMk/>
            <pc:sldMk cId="878012611" sldId="415"/>
            <ac:spMk id="16" creationId="{F4B52B4D-BE60-4C15-911A-BDEB08627F29}"/>
          </ac:spMkLst>
        </pc:spChg>
        <pc:spChg chg="mod">
          <ac:chgData name="Grace Lowther" userId="a8fe573b-0694-470f-9a15-3d4093241c1c" providerId="ADAL" clId="{00344897-2FBF-4BF8-9A29-7723E40893C6}" dt="2019-05-03T06:54:18.154" v="1711" actId="20577"/>
          <ac:spMkLst>
            <pc:docMk/>
            <pc:sldMk cId="878012611" sldId="415"/>
            <ac:spMk id="19" creationId="{5252A847-DE45-4FA3-A1F8-EEBEB845FF8E}"/>
          </ac:spMkLst>
        </pc:spChg>
        <pc:spChg chg="mod">
          <ac:chgData name="Grace Lowther" userId="a8fe573b-0694-470f-9a15-3d4093241c1c" providerId="ADAL" clId="{00344897-2FBF-4BF8-9A29-7723E40893C6}" dt="2019-05-03T06:55:01.846" v="1745" actId="1037"/>
          <ac:spMkLst>
            <pc:docMk/>
            <pc:sldMk cId="878012611" sldId="415"/>
            <ac:spMk id="26" creationId="{DBAAD4F7-449C-4BE8-9C25-9A6706671C8A}"/>
          </ac:spMkLst>
        </pc:spChg>
        <pc:spChg chg="mod">
          <ac:chgData name="Grace Lowther" userId="a8fe573b-0694-470f-9a15-3d4093241c1c" providerId="ADAL" clId="{00344897-2FBF-4BF8-9A29-7723E40893C6}" dt="2019-05-03T06:42:26.983" v="1420" actId="20577"/>
          <ac:spMkLst>
            <pc:docMk/>
            <pc:sldMk cId="878012611" sldId="415"/>
            <ac:spMk id="34" creationId="{C5059E12-42E9-4C0E-8EBF-C2008941CE73}"/>
          </ac:spMkLst>
        </pc:spChg>
        <pc:spChg chg="mod">
          <ac:chgData name="Grace Lowther" userId="a8fe573b-0694-470f-9a15-3d4093241c1c" providerId="ADAL" clId="{00344897-2FBF-4BF8-9A29-7723E40893C6}" dt="2019-05-03T06:55:01.846" v="1745" actId="1037"/>
          <ac:spMkLst>
            <pc:docMk/>
            <pc:sldMk cId="878012611" sldId="415"/>
            <ac:spMk id="35" creationId="{218DB432-2C54-4DE3-8556-D20AD63E650B}"/>
          </ac:spMkLst>
        </pc:spChg>
        <pc:spChg chg="mod">
          <ac:chgData name="Grace Lowther" userId="a8fe573b-0694-470f-9a15-3d4093241c1c" providerId="ADAL" clId="{00344897-2FBF-4BF8-9A29-7723E40893C6}" dt="2019-05-03T06:42:23.493" v="1418" actId="20577"/>
          <ac:spMkLst>
            <pc:docMk/>
            <pc:sldMk cId="878012611" sldId="415"/>
            <ac:spMk id="37" creationId="{DBEE3372-D9EA-4BC8-BEE5-F388077228D4}"/>
          </ac:spMkLst>
        </pc:spChg>
        <pc:spChg chg="mod">
          <ac:chgData name="Grace Lowther" userId="a8fe573b-0694-470f-9a15-3d4093241c1c" providerId="ADAL" clId="{00344897-2FBF-4BF8-9A29-7723E40893C6}" dt="2019-05-03T06:42:39.353" v="1424" actId="20577"/>
          <ac:spMkLst>
            <pc:docMk/>
            <pc:sldMk cId="878012611" sldId="415"/>
            <ac:spMk id="40" creationId="{467B911F-8AEE-4E16-A73F-F6E6BE4F95B0}"/>
          </ac:spMkLst>
        </pc:spChg>
        <pc:grpChg chg="mod">
          <ac:chgData name="Grace Lowther" userId="a8fe573b-0694-470f-9a15-3d4093241c1c" providerId="ADAL" clId="{00344897-2FBF-4BF8-9A29-7723E40893C6}" dt="2019-05-03T06:43:36.810" v="1502" actId="12788"/>
          <ac:grpSpMkLst>
            <pc:docMk/>
            <pc:sldMk cId="878012611" sldId="415"/>
            <ac:grpSpMk id="2" creationId="{CFEED369-A12D-4C2B-B170-F9AD8A1C656E}"/>
          </ac:grpSpMkLst>
        </pc:grpChg>
        <pc:grpChg chg="add del mod">
          <ac:chgData name="Grace Lowther" userId="a8fe573b-0694-470f-9a15-3d4093241c1c" providerId="ADAL" clId="{00344897-2FBF-4BF8-9A29-7723E40893C6}" dt="2019-05-03T06:48:20.332" v="1522" actId="165"/>
          <ac:grpSpMkLst>
            <pc:docMk/>
            <pc:sldMk cId="878012611" sldId="415"/>
            <ac:grpSpMk id="3" creationId="{E092EC1A-A880-4FEE-94A0-9FD94C984F64}"/>
          </ac:grpSpMkLst>
        </pc:grpChg>
        <pc:grpChg chg="mod">
          <ac:chgData name="Grace Lowther" userId="a8fe573b-0694-470f-9a15-3d4093241c1c" providerId="ADAL" clId="{00344897-2FBF-4BF8-9A29-7723E40893C6}" dt="2019-05-03T06:43:36.810" v="1502" actId="12788"/>
          <ac:grpSpMkLst>
            <pc:docMk/>
            <pc:sldMk cId="878012611" sldId="415"/>
            <ac:grpSpMk id="4" creationId="{A31831DD-29C4-4081-B5D5-35AA70F86E5A}"/>
          </ac:grpSpMkLst>
        </pc:grpChg>
        <pc:grpChg chg="add mod">
          <ac:chgData name="Grace Lowther" userId="a8fe573b-0694-470f-9a15-3d4093241c1c" providerId="ADAL" clId="{00344897-2FBF-4BF8-9A29-7723E40893C6}" dt="2019-05-03T06:48:41.151" v="1555" actId="1037"/>
          <ac:grpSpMkLst>
            <pc:docMk/>
            <pc:sldMk cId="878012611" sldId="415"/>
            <ac:grpSpMk id="13" creationId="{7FCDF870-B5B2-4C68-B174-4138188A7E4B}"/>
          </ac:grpSpMkLst>
        </pc:grpChg>
        <pc:grpChg chg="mod topLvl">
          <ac:chgData name="Grace Lowther" userId="a8fe573b-0694-470f-9a15-3d4093241c1c" providerId="ADAL" clId="{00344897-2FBF-4BF8-9A29-7723E40893C6}" dt="2019-05-03T06:48:38.910" v="1523" actId="164"/>
          <ac:grpSpMkLst>
            <pc:docMk/>
            <pc:sldMk cId="878012611" sldId="415"/>
            <ac:grpSpMk id="20" creationId="{E94CA8B7-B093-4A5E-ADA2-C54F95412DDA}"/>
          </ac:grpSpMkLst>
        </pc:grpChg>
        <pc:grpChg chg="mod topLvl">
          <ac:chgData name="Grace Lowther" userId="a8fe573b-0694-470f-9a15-3d4093241c1c" providerId="ADAL" clId="{00344897-2FBF-4BF8-9A29-7723E40893C6}" dt="2019-05-03T06:48:38.910" v="1523" actId="164"/>
          <ac:grpSpMkLst>
            <pc:docMk/>
            <pc:sldMk cId="878012611" sldId="415"/>
            <ac:grpSpMk id="21" creationId="{6376B5FE-477B-474A-8274-8F8616D56551}"/>
          </ac:grpSpMkLst>
        </pc:grpChg>
        <pc:grpChg chg="mod">
          <ac:chgData name="Grace Lowther" userId="a8fe573b-0694-470f-9a15-3d4093241c1c" providerId="ADAL" clId="{00344897-2FBF-4BF8-9A29-7723E40893C6}" dt="2019-05-03T06:43:36.810" v="1502" actId="12788"/>
          <ac:grpSpMkLst>
            <pc:docMk/>
            <pc:sldMk cId="878012611" sldId="415"/>
            <ac:grpSpMk id="41" creationId="{6283832E-9878-4A68-A46A-4D47DDAEB8AB}"/>
          </ac:grpSpMkLst>
        </pc:grpChg>
        <pc:grpChg chg="mod">
          <ac:chgData name="Grace Lowther" userId="a8fe573b-0694-470f-9a15-3d4093241c1c" providerId="ADAL" clId="{00344897-2FBF-4BF8-9A29-7723E40893C6}" dt="2019-05-03T06:43:36.810" v="1502" actId="12788"/>
          <ac:grpSpMkLst>
            <pc:docMk/>
            <pc:sldMk cId="878012611" sldId="415"/>
            <ac:grpSpMk id="42" creationId="{3620C8BB-1BCF-454B-B719-5385118470EB}"/>
          </ac:grpSpMkLst>
        </pc:grpChg>
        <pc:grpChg chg="mod">
          <ac:chgData name="Grace Lowther" userId="a8fe573b-0694-470f-9a15-3d4093241c1c" providerId="ADAL" clId="{00344897-2FBF-4BF8-9A29-7723E40893C6}" dt="2019-05-03T06:43:36.810" v="1502" actId="12788"/>
          <ac:grpSpMkLst>
            <pc:docMk/>
            <pc:sldMk cId="878012611" sldId="415"/>
            <ac:grpSpMk id="43" creationId="{80CD3E02-DFA4-4F14-AA3D-3A519BC88F70}"/>
          </ac:grpSpMkLst>
        </pc:grpChg>
        <pc:grpChg chg="mod topLvl">
          <ac:chgData name="Grace Lowther" userId="a8fe573b-0694-470f-9a15-3d4093241c1c" providerId="ADAL" clId="{00344897-2FBF-4BF8-9A29-7723E40893C6}" dt="2019-05-03T06:48:38.910" v="1523" actId="164"/>
          <ac:grpSpMkLst>
            <pc:docMk/>
            <pc:sldMk cId="878012611" sldId="415"/>
            <ac:grpSpMk id="45" creationId="{7FC199A9-1E14-4743-BA64-37C8119D79E7}"/>
          </ac:grpSpMkLst>
        </pc:grpChg>
        <pc:grpChg chg="mod">
          <ac:chgData name="Grace Lowther" userId="a8fe573b-0694-470f-9a15-3d4093241c1c" providerId="ADAL" clId="{00344897-2FBF-4BF8-9A29-7723E40893C6}" dt="2019-05-03T06:43:36.810" v="1502" actId="12788"/>
          <ac:grpSpMkLst>
            <pc:docMk/>
            <pc:sldMk cId="878012611" sldId="415"/>
            <ac:grpSpMk id="46" creationId="{B515B801-D3F7-4458-BF09-3784857EE884}"/>
          </ac:grpSpMkLst>
        </pc:grpChg>
        <pc:grpChg chg="mod topLvl">
          <ac:chgData name="Grace Lowther" userId="a8fe573b-0694-470f-9a15-3d4093241c1c" providerId="ADAL" clId="{00344897-2FBF-4BF8-9A29-7723E40893C6}" dt="2019-05-03T06:48:38.910" v="1523" actId="164"/>
          <ac:grpSpMkLst>
            <pc:docMk/>
            <pc:sldMk cId="878012611" sldId="415"/>
            <ac:grpSpMk id="47" creationId="{5850E735-32F0-487F-B486-AC3D30EC3DCF}"/>
          </ac:grpSpMkLst>
        </pc:grpChg>
        <pc:picChg chg="mod">
          <ac:chgData name="Grace Lowther" userId="a8fe573b-0694-470f-9a15-3d4093241c1c" providerId="ADAL" clId="{00344897-2FBF-4BF8-9A29-7723E40893C6}" dt="2019-05-03T06:46:17.862" v="1510" actId="1076"/>
          <ac:picMkLst>
            <pc:docMk/>
            <pc:sldMk cId="878012611" sldId="415"/>
            <ac:picMk id="8" creationId="{D9426B6B-94AA-4D9B-BC63-8F0BC9ED5115}"/>
          </ac:picMkLst>
        </pc:picChg>
        <pc:cxnChg chg="mod">
          <ac:chgData name="Grace Lowther" userId="a8fe573b-0694-470f-9a15-3d4093241c1c" providerId="ADAL" clId="{00344897-2FBF-4BF8-9A29-7723E40893C6}" dt="2019-05-03T06:52:29.264" v="1678" actId="208"/>
          <ac:cxnSpMkLst>
            <pc:docMk/>
            <pc:sldMk cId="878012611" sldId="415"/>
            <ac:cxnSpMk id="12" creationId="{D40A675C-D978-48C6-BF76-F9BF3E5A7578}"/>
          </ac:cxnSpMkLst>
        </pc:cxnChg>
        <pc:cxnChg chg="mod topLvl">
          <ac:chgData name="Grace Lowther" userId="a8fe573b-0694-470f-9a15-3d4093241c1c" providerId="ADAL" clId="{00344897-2FBF-4BF8-9A29-7723E40893C6}" dt="2019-05-03T06:52:12.753" v="1676" actId="208"/>
          <ac:cxnSpMkLst>
            <pc:docMk/>
            <pc:sldMk cId="878012611" sldId="415"/>
            <ac:cxnSpMk id="39" creationId="{641F345E-25FC-4F28-ADAF-B9A3D36B8030}"/>
          </ac:cxnSpMkLst>
        </pc:cxnChg>
        <pc:cxnChg chg="mod">
          <ac:chgData name="Grace Lowther" userId="a8fe573b-0694-470f-9a15-3d4093241c1c" providerId="ADAL" clId="{00344897-2FBF-4BF8-9A29-7723E40893C6}" dt="2019-05-03T06:54:45.507" v="1713" actId="14100"/>
          <ac:cxnSpMkLst>
            <pc:docMk/>
            <pc:sldMk cId="878012611" sldId="415"/>
            <ac:cxnSpMk id="44" creationId="{31F79B78-2E2E-46C0-9C3C-9E0A7267B950}"/>
          </ac:cxnSpMkLst>
        </pc:cxnChg>
        <pc:cxnChg chg="add mod">
          <ac:chgData name="Grace Lowther" userId="a8fe573b-0694-470f-9a15-3d4093241c1c" providerId="ADAL" clId="{00344897-2FBF-4BF8-9A29-7723E40893C6}" dt="2019-05-03T06:52:02.614" v="1675" actId="208"/>
          <ac:cxnSpMkLst>
            <pc:docMk/>
            <pc:sldMk cId="878012611" sldId="415"/>
            <ac:cxnSpMk id="48" creationId="{13D2467D-0DE9-48BC-91B5-52824B58A571}"/>
          </ac:cxnSpMkLst>
        </pc:cxnChg>
        <pc:cxnChg chg="add mod">
          <ac:chgData name="Grace Lowther" userId="a8fe573b-0694-470f-9a15-3d4093241c1c" providerId="ADAL" clId="{00344897-2FBF-4BF8-9A29-7723E40893C6}" dt="2019-05-03T06:52:02.614" v="1675" actId="208"/>
          <ac:cxnSpMkLst>
            <pc:docMk/>
            <pc:sldMk cId="878012611" sldId="415"/>
            <ac:cxnSpMk id="49" creationId="{E3AB8D8D-7A96-4F17-9F77-2AA2B70DDC4B}"/>
          </ac:cxnSpMkLst>
        </pc:cxnChg>
        <pc:cxnChg chg="mod">
          <ac:chgData name="Grace Lowther" userId="a8fe573b-0694-470f-9a15-3d4093241c1c" providerId="ADAL" clId="{00344897-2FBF-4BF8-9A29-7723E40893C6}" dt="2019-05-03T06:52:29.264" v="1678" actId="208"/>
          <ac:cxnSpMkLst>
            <pc:docMk/>
            <pc:sldMk cId="878012611" sldId="415"/>
            <ac:cxnSpMk id="50" creationId="{DF4F6346-7945-4070-90D8-874255B122A6}"/>
          </ac:cxnSpMkLst>
        </pc:cxnChg>
        <pc:cxnChg chg="add mod">
          <ac:chgData name="Grace Lowther" userId="a8fe573b-0694-470f-9a15-3d4093241c1c" providerId="ADAL" clId="{00344897-2FBF-4BF8-9A29-7723E40893C6}" dt="2019-05-03T06:52:51.759" v="1679" actId="208"/>
          <ac:cxnSpMkLst>
            <pc:docMk/>
            <pc:sldMk cId="878012611" sldId="415"/>
            <ac:cxnSpMk id="51" creationId="{125D7882-D832-4452-A378-D1C94C556AFC}"/>
          </ac:cxnSpMkLst>
        </pc:cxnChg>
        <pc:cxnChg chg="add mod">
          <ac:chgData name="Grace Lowther" userId="a8fe573b-0694-470f-9a15-3d4093241c1c" providerId="ADAL" clId="{00344897-2FBF-4BF8-9A29-7723E40893C6}" dt="2019-05-03T06:52:51.759" v="1679" actId="208"/>
          <ac:cxnSpMkLst>
            <pc:docMk/>
            <pc:sldMk cId="878012611" sldId="415"/>
            <ac:cxnSpMk id="52" creationId="{4BCCB072-2DBB-456A-800C-57D82DA17B98}"/>
          </ac:cxnSpMkLst>
        </pc:cxnChg>
        <pc:cxnChg chg="add del mod">
          <ac:chgData name="Grace Lowther" userId="a8fe573b-0694-470f-9a15-3d4093241c1c" providerId="ADAL" clId="{00344897-2FBF-4BF8-9A29-7723E40893C6}" dt="2019-05-03T06:54:01.779" v="1707" actId="478"/>
          <ac:cxnSpMkLst>
            <pc:docMk/>
            <pc:sldMk cId="878012611" sldId="415"/>
            <ac:cxnSpMk id="60" creationId="{6DED9E87-E1B0-4967-8614-CF5C0619E7C4}"/>
          </ac:cxnSpMkLst>
        </pc:cxnChg>
        <pc:cxnChg chg="add del mod">
          <ac:chgData name="Grace Lowther" userId="a8fe573b-0694-470f-9a15-3d4093241c1c" providerId="ADAL" clId="{00344897-2FBF-4BF8-9A29-7723E40893C6}" dt="2019-05-03T06:54:03.236" v="1708" actId="478"/>
          <ac:cxnSpMkLst>
            <pc:docMk/>
            <pc:sldMk cId="878012611" sldId="415"/>
            <ac:cxnSpMk id="61" creationId="{B0DC346F-3907-4096-A324-5A1708CE206E}"/>
          </ac:cxnSpMkLst>
        </pc:cxnChg>
      </pc:sldChg>
    </pc:docChg>
  </pc:docChgLst>
  <pc:docChgLst>
    <pc:chgData name="Liz Axup" userId="f0cf2359-c867-42e7-8ac2-6b3e19dcb7ab" providerId="ADAL" clId="{F26CD47B-AD05-4DC5-81CD-1DEA8BE148BC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 – Summer Block 3 – Properties of Shapes</a:t>
            </a:r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1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1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6: Parallel and Perpendicular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D8396CA-2693-43F8-A13A-655039D5EDDB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D695523-36A8-426C-8F9F-CB5F4A488F78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C56E56AE-2C3F-467C-BBD6-CCAC8BFEA1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55900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Identify a set of perpendicular lines in these shapes. 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FBF21DD-75C2-436D-BFC6-9AF18369F9B8}"/>
              </a:ext>
            </a:extLst>
          </p:cNvPr>
          <p:cNvGrpSpPr/>
          <p:nvPr/>
        </p:nvGrpSpPr>
        <p:grpSpPr>
          <a:xfrm>
            <a:off x="1620047" y="2541728"/>
            <a:ext cx="5903906" cy="2279004"/>
            <a:chOff x="3917181" y="9439631"/>
            <a:chExt cx="2051841" cy="792044"/>
          </a:xfrm>
        </p:grpSpPr>
        <p:sp>
          <p:nvSpPr>
            <p:cNvPr id="7" name="Flowchart: Process 6">
              <a:extLst>
                <a:ext uri="{FF2B5EF4-FFF2-40B4-BE49-F238E27FC236}">
                  <a16:creationId xmlns:a16="http://schemas.microsoft.com/office/drawing/2014/main" id="{67AA7CBD-DF04-41F6-BE41-9D5667FCFE06}"/>
                </a:ext>
              </a:extLst>
            </p:cNvPr>
            <p:cNvSpPr/>
            <p:nvPr/>
          </p:nvSpPr>
          <p:spPr>
            <a:xfrm rot="2737877">
              <a:off x="3917181" y="9615972"/>
              <a:ext cx="540000" cy="540000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Arrow: Pentagon 8">
              <a:extLst>
                <a:ext uri="{FF2B5EF4-FFF2-40B4-BE49-F238E27FC236}">
                  <a16:creationId xmlns:a16="http://schemas.microsoft.com/office/drawing/2014/main" id="{4320529A-8AFD-4A1F-9DE1-F8FC5DDE7438}"/>
                </a:ext>
              </a:extLst>
            </p:cNvPr>
            <p:cNvSpPr/>
            <p:nvPr/>
          </p:nvSpPr>
          <p:spPr>
            <a:xfrm rot="16200000">
              <a:off x="5074903" y="9337556"/>
              <a:ext cx="792044" cy="996194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1F14F69C-EF7B-412D-A5E1-98EBA88603DC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9348467F-AA8E-4B38-AB56-AF233C6B1FC0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F67D5D6-0529-439D-94CA-74759665EA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74023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Identify a set of perpendicular lines in these shapes.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Any of the following: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FBF21DD-75C2-436D-BFC6-9AF18369F9B8}"/>
              </a:ext>
            </a:extLst>
          </p:cNvPr>
          <p:cNvGrpSpPr/>
          <p:nvPr/>
        </p:nvGrpSpPr>
        <p:grpSpPr>
          <a:xfrm>
            <a:off x="1620047" y="2541728"/>
            <a:ext cx="5903906" cy="2279004"/>
            <a:chOff x="3917181" y="9439631"/>
            <a:chExt cx="2051841" cy="792044"/>
          </a:xfrm>
        </p:grpSpPr>
        <p:sp>
          <p:nvSpPr>
            <p:cNvPr id="7" name="Flowchart: Process 6">
              <a:extLst>
                <a:ext uri="{FF2B5EF4-FFF2-40B4-BE49-F238E27FC236}">
                  <a16:creationId xmlns:a16="http://schemas.microsoft.com/office/drawing/2014/main" id="{67AA7CBD-DF04-41F6-BE41-9D5667FCFE06}"/>
                </a:ext>
              </a:extLst>
            </p:cNvPr>
            <p:cNvSpPr/>
            <p:nvPr/>
          </p:nvSpPr>
          <p:spPr>
            <a:xfrm rot="2737877">
              <a:off x="3917181" y="9615972"/>
              <a:ext cx="540000" cy="540000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Arrow: Pentagon 8">
              <a:extLst>
                <a:ext uri="{FF2B5EF4-FFF2-40B4-BE49-F238E27FC236}">
                  <a16:creationId xmlns:a16="http://schemas.microsoft.com/office/drawing/2014/main" id="{4320529A-8AFD-4A1F-9DE1-F8FC5DDE7438}"/>
                </a:ext>
              </a:extLst>
            </p:cNvPr>
            <p:cNvSpPr/>
            <p:nvPr/>
          </p:nvSpPr>
          <p:spPr>
            <a:xfrm rot="16200000">
              <a:off x="5074903" y="9337556"/>
              <a:ext cx="792044" cy="996194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F47688A-5615-4059-B90E-33BEB45DEF4E}"/>
              </a:ext>
            </a:extLst>
          </p:cNvPr>
          <p:cNvCxnSpPr>
            <a:cxnSpLocks/>
          </p:cNvCxnSpPr>
          <p:nvPr/>
        </p:nvCxnSpPr>
        <p:spPr>
          <a:xfrm flipV="1">
            <a:off x="2390775" y="2997016"/>
            <a:ext cx="267603" cy="2586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F75E49-008E-4EA9-8252-76BA5913FB57}"/>
              </a:ext>
            </a:extLst>
          </p:cNvPr>
          <p:cNvCxnSpPr>
            <a:cxnSpLocks/>
          </p:cNvCxnSpPr>
          <p:nvPr/>
        </p:nvCxnSpPr>
        <p:spPr>
          <a:xfrm>
            <a:off x="2149272" y="2997015"/>
            <a:ext cx="256743" cy="2624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1D92274-4DB5-4F70-8873-D7E5ABFF7CEC}"/>
              </a:ext>
            </a:extLst>
          </p:cNvPr>
          <p:cNvCxnSpPr>
            <a:cxnSpLocks/>
          </p:cNvCxnSpPr>
          <p:nvPr/>
        </p:nvCxnSpPr>
        <p:spPr>
          <a:xfrm flipV="1">
            <a:off x="2960370" y="3581851"/>
            <a:ext cx="267603" cy="2586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AB50C3D-7BCB-4513-B35A-93C89147BF0C}"/>
              </a:ext>
            </a:extLst>
          </p:cNvPr>
          <p:cNvCxnSpPr>
            <a:cxnSpLocks/>
          </p:cNvCxnSpPr>
          <p:nvPr/>
        </p:nvCxnSpPr>
        <p:spPr>
          <a:xfrm rot="5400000" flipV="1">
            <a:off x="2955883" y="3828557"/>
            <a:ext cx="267603" cy="2586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EF450A3-B224-4476-BFB3-567FE5A9682D}"/>
              </a:ext>
            </a:extLst>
          </p:cNvPr>
          <p:cNvCxnSpPr>
            <a:cxnSpLocks/>
          </p:cNvCxnSpPr>
          <p:nvPr/>
        </p:nvCxnSpPr>
        <p:spPr>
          <a:xfrm flipV="1">
            <a:off x="1567263" y="3812089"/>
            <a:ext cx="267603" cy="2586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C9BCB6B-45ED-4E1A-989E-424B463268F9}"/>
              </a:ext>
            </a:extLst>
          </p:cNvPr>
          <p:cNvCxnSpPr>
            <a:cxnSpLocks/>
          </p:cNvCxnSpPr>
          <p:nvPr/>
        </p:nvCxnSpPr>
        <p:spPr>
          <a:xfrm rot="5400000" flipV="1">
            <a:off x="1567264" y="3564764"/>
            <a:ext cx="267603" cy="2586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05BD5B9-2055-4F33-882C-6AD775DDD2B5}"/>
              </a:ext>
            </a:extLst>
          </p:cNvPr>
          <p:cNvCxnSpPr>
            <a:cxnSpLocks/>
          </p:cNvCxnSpPr>
          <p:nvPr/>
        </p:nvCxnSpPr>
        <p:spPr>
          <a:xfrm flipV="1">
            <a:off x="2136223" y="4399811"/>
            <a:ext cx="267603" cy="2586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60BA75C-3370-47ED-B0A3-732EF5C71342}"/>
              </a:ext>
            </a:extLst>
          </p:cNvPr>
          <p:cNvCxnSpPr>
            <a:cxnSpLocks/>
          </p:cNvCxnSpPr>
          <p:nvPr/>
        </p:nvCxnSpPr>
        <p:spPr>
          <a:xfrm rot="5400000" flipV="1">
            <a:off x="2382213" y="4399812"/>
            <a:ext cx="267603" cy="2586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646A21A-3B59-4531-802D-09895626AC2E}"/>
              </a:ext>
            </a:extLst>
          </p:cNvPr>
          <p:cNvCxnSpPr>
            <a:cxnSpLocks/>
          </p:cNvCxnSpPr>
          <p:nvPr/>
        </p:nvCxnSpPr>
        <p:spPr>
          <a:xfrm flipV="1">
            <a:off x="4668597" y="4451351"/>
            <a:ext cx="373938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13326BA-2815-4C3B-8AF5-E94CCE76A780}"/>
              </a:ext>
            </a:extLst>
          </p:cNvPr>
          <p:cNvCxnSpPr>
            <a:cxnSpLocks/>
          </p:cNvCxnSpPr>
          <p:nvPr/>
        </p:nvCxnSpPr>
        <p:spPr>
          <a:xfrm flipH="1">
            <a:off x="5028597" y="4442756"/>
            <a:ext cx="1053" cy="3647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DB3D1C-B638-4222-8F11-04BF0A48660F}"/>
              </a:ext>
            </a:extLst>
          </p:cNvPr>
          <p:cNvCxnSpPr>
            <a:cxnSpLocks/>
          </p:cNvCxnSpPr>
          <p:nvPr/>
        </p:nvCxnSpPr>
        <p:spPr>
          <a:xfrm flipV="1">
            <a:off x="7137837" y="4446091"/>
            <a:ext cx="373938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0600EB6-961B-4090-8CCD-95932E09E0F7}"/>
              </a:ext>
            </a:extLst>
          </p:cNvPr>
          <p:cNvCxnSpPr>
            <a:cxnSpLocks/>
          </p:cNvCxnSpPr>
          <p:nvPr/>
        </p:nvCxnSpPr>
        <p:spPr>
          <a:xfrm flipH="1">
            <a:off x="7151775" y="4442756"/>
            <a:ext cx="1053" cy="3647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3A88A15-4D2A-4069-9958-F5F154B3AFED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29" name="TextBox 8">
              <a:extLst>
                <a:ext uri="{FF2B5EF4-FFF2-40B4-BE49-F238E27FC236}">
                  <a16:creationId xmlns:a16="http://schemas.microsoft.com/office/drawing/2014/main" id="{8CD96E01-6A3F-4B4F-A7DD-AF25DEF1F28B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32" name="Picture 3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10FD4DB-A4FE-4DE1-8BAA-F8E2E45590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6926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table considering parallel and perpendicular.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0C34E5B-E3B0-417A-A942-24FF6546DA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323669"/>
              </p:ext>
            </p:extLst>
          </p:nvPr>
        </p:nvGraphicFramePr>
        <p:xfrm>
          <a:off x="2304176" y="1436694"/>
          <a:ext cx="4535649" cy="22030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105">
                  <a:extLst>
                    <a:ext uri="{9D8B030D-6E8A-4147-A177-3AD203B41FA5}">
                      <a16:colId xmlns:a16="http://schemas.microsoft.com/office/drawing/2014/main" val="3682587603"/>
                    </a:ext>
                  </a:extLst>
                </a:gridCol>
                <a:gridCol w="1657439">
                  <a:extLst>
                    <a:ext uri="{9D8B030D-6E8A-4147-A177-3AD203B41FA5}">
                      <a16:colId xmlns:a16="http://schemas.microsoft.com/office/drawing/2014/main" val="2166342365"/>
                    </a:ext>
                  </a:extLst>
                </a:gridCol>
                <a:gridCol w="1439105">
                  <a:extLst>
                    <a:ext uri="{9D8B030D-6E8A-4147-A177-3AD203B41FA5}">
                      <a16:colId xmlns:a16="http://schemas.microsoft.com/office/drawing/2014/main" val="2992268833"/>
                    </a:ext>
                  </a:extLst>
                </a:gridCol>
              </a:tblGrid>
              <a:tr h="550757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Relationship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783416"/>
                  </a:ext>
                </a:extLst>
              </a:tr>
              <a:tr h="550757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Line 1 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Line 2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841311"/>
                  </a:ext>
                </a:extLst>
              </a:tr>
              <a:tr h="550757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Line 5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Parallel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284439"/>
                  </a:ext>
                </a:extLst>
              </a:tr>
              <a:tr h="550757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Line 3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Line 1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843497"/>
                  </a:ext>
                </a:extLst>
              </a:tr>
            </a:tbl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A55E8722-0A27-454C-A02D-63EF4764F6C3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15" name="TextBox 8">
              <a:extLst>
                <a:ext uri="{FF2B5EF4-FFF2-40B4-BE49-F238E27FC236}">
                  <a16:creationId xmlns:a16="http://schemas.microsoft.com/office/drawing/2014/main" id="{95864845-0D51-4561-8050-EEB2185BFF69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8D5189E8-5EF3-4AF5-84A9-A8517F6BA9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A4C46CD-F407-4868-8C8A-3D58A792987A}"/>
              </a:ext>
            </a:extLst>
          </p:cNvPr>
          <p:cNvGrpSpPr/>
          <p:nvPr/>
        </p:nvGrpSpPr>
        <p:grpSpPr>
          <a:xfrm>
            <a:off x="1461778" y="4066477"/>
            <a:ext cx="6220445" cy="2027576"/>
            <a:chOff x="1461778" y="4066477"/>
            <a:chExt cx="6220445" cy="2027576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25D76FD7-EC00-4069-8A13-8980F6EEDF2C}"/>
                </a:ext>
              </a:extLst>
            </p:cNvPr>
            <p:cNvGrpSpPr/>
            <p:nvPr/>
          </p:nvGrpSpPr>
          <p:grpSpPr>
            <a:xfrm>
              <a:off x="1461778" y="4207163"/>
              <a:ext cx="6220445" cy="1886890"/>
              <a:chOff x="157571" y="2338334"/>
              <a:chExt cx="3239699" cy="982720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69A023FF-CB8D-4F21-80F2-45EA7BA76BB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">
                <a:off x="1525270" y="2686233"/>
                <a:ext cx="18720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6AD0D1FD-C354-4A58-80FE-3F56AA32A1B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">
                <a:off x="157571" y="3042174"/>
                <a:ext cx="1224000" cy="0"/>
              </a:xfrm>
              <a:prstGeom prst="line">
                <a:avLst/>
              </a:prstGeom>
              <a:ln w="38100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6209BB14-8092-4403-AEA9-4FC4ADEBAC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44507" y="2792271"/>
                <a:ext cx="1858100" cy="225816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C0D41025-A967-4D78-9210-404322F2FD19}"/>
                  </a:ext>
                </a:extLst>
              </p:cNvPr>
              <p:cNvCxnSpPr>
                <a:cxnSpLocks/>
              </p:cNvCxnSpPr>
              <p:nvPr/>
            </p:nvCxnSpPr>
            <p:spPr>
              <a:xfrm rot="6480000">
                <a:off x="1808839" y="2806334"/>
                <a:ext cx="936000" cy="0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0D347173-1A61-45E4-922E-256B81EC0862}"/>
                  </a:ext>
                </a:extLst>
              </p:cNvPr>
              <p:cNvCxnSpPr>
                <a:cxnSpLocks/>
              </p:cNvCxnSpPr>
              <p:nvPr/>
            </p:nvCxnSpPr>
            <p:spPr>
              <a:xfrm rot="6480000">
                <a:off x="120222" y="2853054"/>
                <a:ext cx="936000" cy="0"/>
              </a:xfrm>
              <a:prstGeom prst="line">
                <a:avLst/>
              </a:prstGeom>
              <a:ln w="38100">
                <a:solidFill>
                  <a:srgbClr val="FF66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113389E-D3A0-47AF-821C-71BC71915C3E}"/>
                </a:ext>
              </a:extLst>
            </p:cNvPr>
            <p:cNvSpPr txBox="1"/>
            <p:nvPr/>
          </p:nvSpPr>
          <p:spPr>
            <a:xfrm>
              <a:off x="2193139" y="4319792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B3A664F-D46B-4932-8D63-B54AAACFEF30}"/>
                </a:ext>
              </a:extLst>
            </p:cNvPr>
            <p:cNvSpPr txBox="1"/>
            <p:nvPr/>
          </p:nvSpPr>
          <p:spPr>
            <a:xfrm>
              <a:off x="4345553" y="4066477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7F239BE-AB2B-4E47-AD24-12470ACBAD5E}"/>
                </a:ext>
              </a:extLst>
            </p:cNvPr>
            <p:cNvSpPr txBox="1"/>
            <p:nvPr/>
          </p:nvSpPr>
          <p:spPr>
            <a:xfrm>
              <a:off x="4078050" y="482368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FE2037E-D5BB-46A2-9673-44235B929C91}"/>
                </a:ext>
              </a:extLst>
            </p:cNvPr>
            <p:cNvSpPr txBox="1"/>
            <p:nvPr/>
          </p:nvSpPr>
          <p:spPr>
            <a:xfrm>
              <a:off x="5468119" y="426138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5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10AA8FC6-E6A4-4FA6-9BD3-210F95BC5D9A}"/>
              </a:ext>
            </a:extLst>
          </p:cNvPr>
          <p:cNvSpPr txBox="1"/>
          <p:nvPr/>
        </p:nvSpPr>
        <p:spPr>
          <a:xfrm>
            <a:off x="2886787" y="53739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table considering parallel and perpendicular.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F3AD9A-B203-491D-A72C-4DA749E660D1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15" name="TextBox 8">
              <a:extLst>
                <a:ext uri="{FF2B5EF4-FFF2-40B4-BE49-F238E27FC236}">
                  <a16:creationId xmlns:a16="http://schemas.microsoft.com/office/drawing/2014/main" id="{885337BB-659F-44DE-A781-707019FCADB3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BDC8513D-454D-4FBD-B68B-C2910EE3A4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A2140AB-BF9C-49EC-B696-1BAD1AC1C4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220776"/>
              </p:ext>
            </p:extLst>
          </p:nvPr>
        </p:nvGraphicFramePr>
        <p:xfrm>
          <a:off x="2304176" y="1436694"/>
          <a:ext cx="4535649" cy="22030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105">
                  <a:extLst>
                    <a:ext uri="{9D8B030D-6E8A-4147-A177-3AD203B41FA5}">
                      <a16:colId xmlns:a16="http://schemas.microsoft.com/office/drawing/2014/main" val="3682587603"/>
                    </a:ext>
                  </a:extLst>
                </a:gridCol>
                <a:gridCol w="1657439">
                  <a:extLst>
                    <a:ext uri="{9D8B030D-6E8A-4147-A177-3AD203B41FA5}">
                      <a16:colId xmlns:a16="http://schemas.microsoft.com/office/drawing/2014/main" val="2166342365"/>
                    </a:ext>
                  </a:extLst>
                </a:gridCol>
                <a:gridCol w="1439105">
                  <a:extLst>
                    <a:ext uri="{9D8B030D-6E8A-4147-A177-3AD203B41FA5}">
                      <a16:colId xmlns:a16="http://schemas.microsoft.com/office/drawing/2014/main" val="2992268833"/>
                    </a:ext>
                  </a:extLst>
                </a:gridCol>
              </a:tblGrid>
              <a:tr h="550757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Relationship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783416"/>
                  </a:ext>
                </a:extLst>
              </a:tr>
              <a:tr h="550757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Line 1 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Perpendicular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Line 2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841311"/>
                  </a:ext>
                </a:extLst>
              </a:tr>
              <a:tr h="550757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Line 5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Parallel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Line 2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284439"/>
                  </a:ext>
                </a:extLst>
              </a:tr>
              <a:tr h="550757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Line 3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Parallel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Line 1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843497"/>
                  </a:ext>
                </a:extLst>
              </a:tr>
            </a:tbl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4AE3A7FE-7AB7-40AF-80DF-8145737DA743}"/>
              </a:ext>
            </a:extLst>
          </p:cNvPr>
          <p:cNvGrpSpPr/>
          <p:nvPr/>
        </p:nvGrpSpPr>
        <p:grpSpPr>
          <a:xfrm>
            <a:off x="1461778" y="4066477"/>
            <a:ext cx="6220445" cy="2027577"/>
            <a:chOff x="1461778" y="4066477"/>
            <a:chExt cx="6220445" cy="2027577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0D886BF-FDF8-436F-84BF-45670199C809}"/>
                </a:ext>
              </a:extLst>
            </p:cNvPr>
            <p:cNvGrpSpPr/>
            <p:nvPr/>
          </p:nvGrpSpPr>
          <p:grpSpPr>
            <a:xfrm>
              <a:off x="1461778" y="4207162"/>
              <a:ext cx="6220445" cy="1886892"/>
              <a:chOff x="157571" y="2338333"/>
              <a:chExt cx="3239699" cy="982721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60FC1831-CD5B-4984-A51E-1333D0E43C3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">
                <a:off x="1525270" y="2686233"/>
                <a:ext cx="18720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CC528FE3-48ED-4061-89D4-3542F10017B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">
                <a:off x="157571" y="3042174"/>
                <a:ext cx="1224000" cy="0"/>
              </a:xfrm>
              <a:prstGeom prst="line">
                <a:avLst/>
              </a:prstGeom>
              <a:ln w="38100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8D05CB3D-DAD6-49A4-B053-075D836190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44507" y="2792271"/>
                <a:ext cx="1858100" cy="225816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1D1A459-67AD-4FAF-BFE7-12C62DA70477}"/>
                  </a:ext>
                </a:extLst>
              </p:cNvPr>
              <p:cNvCxnSpPr>
                <a:cxnSpLocks/>
              </p:cNvCxnSpPr>
              <p:nvPr/>
            </p:nvCxnSpPr>
            <p:spPr>
              <a:xfrm rot="6480000">
                <a:off x="1808839" y="2806333"/>
                <a:ext cx="936000" cy="0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0CCB276-0EAA-4FCD-8F74-9BE08E0698D6}"/>
                  </a:ext>
                </a:extLst>
              </p:cNvPr>
              <p:cNvCxnSpPr>
                <a:cxnSpLocks/>
              </p:cNvCxnSpPr>
              <p:nvPr/>
            </p:nvCxnSpPr>
            <p:spPr>
              <a:xfrm rot="6480000">
                <a:off x="120222" y="2853054"/>
                <a:ext cx="936000" cy="0"/>
              </a:xfrm>
              <a:prstGeom prst="line">
                <a:avLst/>
              </a:prstGeom>
              <a:ln w="38100">
                <a:solidFill>
                  <a:srgbClr val="FF66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3ECCD0E-59B2-48A8-9AE8-2D34E2808FD3}"/>
                </a:ext>
              </a:extLst>
            </p:cNvPr>
            <p:cNvSpPr txBox="1"/>
            <p:nvPr/>
          </p:nvSpPr>
          <p:spPr>
            <a:xfrm>
              <a:off x="2886787" y="537391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BBD2944-C7DE-4B5D-B226-186CF609A9EA}"/>
                </a:ext>
              </a:extLst>
            </p:cNvPr>
            <p:cNvSpPr txBox="1"/>
            <p:nvPr/>
          </p:nvSpPr>
          <p:spPr>
            <a:xfrm>
              <a:off x="2193139" y="4319792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BD98F97-070A-4922-BB8F-CE5F10C7E80B}"/>
                </a:ext>
              </a:extLst>
            </p:cNvPr>
            <p:cNvSpPr txBox="1"/>
            <p:nvPr/>
          </p:nvSpPr>
          <p:spPr>
            <a:xfrm>
              <a:off x="4345553" y="4066477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E2D2E2E-0A45-4045-A6FB-FCA60B6C91D7}"/>
                </a:ext>
              </a:extLst>
            </p:cNvPr>
            <p:cNvSpPr txBox="1"/>
            <p:nvPr/>
          </p:nvSpPr>
          <p:spPr>
            <a:xfrm>
              <a:off x="4078050" y="482368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6495D16-03ED-43DC-8A39-E350567A3914}"/>
                </a:ext>
              </a:extLst>
            </p:cNvPr>
            <p:cNvSpPr txBox="1"/>
            <p:nvPr/>
          </p:nvSpPr>
          <p:spPr>
            <a:xfrm>
              <a:off x="5468119" y="426138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7227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Phil thinks that the shape below has 2 sets of parallel lines. Do you agree? Explain your answer.</a:t>
            </a:r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202C3D3E-1933-4411-8509-F8E8A271112C}"/>
              </a:ext>
            </a:extLst>
          </p:cNvPr>
          <p:cNvSpPr>
            <a:spLocks noChangeAspect="1"/>
          </p:cNvSpPr>
          <p:nvPr/>
        </p:nvSpPr>
        <p:spPr>
          <a:xfrm>
            <a:off x="2468963" y="2450106"/>
            <a:ext cx="4206073" cy="2195466"/>
          </a:xfrm>
          <a:prstGeom prst="trapezoid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>
              <a:latin typeface="Century Gothic" panose="020B0502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6A39D2F-F275-4CF8-919A-DF143359B8DD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14" name="TextBox 8">
              <a:extLst>
                <a:ext uri="{FF2B5EF4-FFF2-40B4-BE49-F238E27FC236}">
                  <a16:creationId xmlns:a16="http://schemas.microsoft.com/office/drawing/2014/main" id="{A6E68348-85CE-4B8E-A2ED-A3C933129FDC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5" name="Picture 14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F823589-33CD-4E88-ABD4-F81C21912A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661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Phil thinks that the shape below has 2 sets of parallel lines. Do you agree? Explain your answer.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Phil is incorrect because…</a:t>
            </a:r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A35F5FF4-1DE4-4EB4-9203-5A04E8880D49}"/>
              </a:ext>
            </a:extLst>
          </p:cNvPr>
          <p:cNvSpPr>
            <a:spLocks noChangeAspect="1"/>
          </p:cNvSpPr>
          <p:nvPr/>
        </p:nvSpPr>
        <p:spPr>
          <a:xfrm>
            <a:off x="2468963" y="2450106"/>
            <a:ext cx="4206073" cy="2195466"/>
          </a:xfrm>
          <a:prstGeom prst="trapezoid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>
              <a:latin typeface="Century Gothic" panose="020B0502020202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40ADED1-6DCE-4D40-953C-7A6F5B0EA95E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20" name="TextBox 8">
              <a:extLst>
                <a:ext uri="{FF2B5EF4-FFF2-40B4-BE49-F238E27FC236}">
                  <a16:creationId xmlns:a16="http://schemas.microsoft.com/office/drawing/2014/main" id="{C49A7008-5B8D-496A-B984-782B904B3926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1" name="Picture 2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DF0AAEB-807F-4034-B600-4837346C1B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22074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Phil thinks that the shape below has 2 sets of parallel lines. Do you agree? Explain your answer.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Phil is incorrect because a trapezium only has 1 set of parallel lines.</a:t>
            </a:r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A35F5FF4-1DE4-4EB4-9203-5A04E8880D49}"/>
              </a:ext>
            </a:extLst>
          </p:cNvPr>
          <p:cNvSpPr>
            <a:spLocks noChangeAspect="1"/>
          </p:cNvSpPr>
          <p:nvPr/>
        </p:nvSpPr>
        <p:spPr>
          <a:xfrm>
            <a:off x="2468963" y="2450106"/>
            <a:ext cx="4206073" cy="2195466"/>
          </a:xfrm>
          <a:prstGeom prst="trapezoid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3E176B-4449-471B-98B1-374389DCC460}"/>
              </a:ext>
            </a:extLst>
          </p:cNvPr>
          <p:cNvSpPr txBox="1"/>
          <p:nvPr/>
        </p:nvSpPr>
        <p:spPr>
          <a:xfrm>
            <a:off x="4341006" y="2126153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&gt;</a:t>
            </a:r>
            <a:endParaRPr lang="en-GB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C73864-7A49-48D1-8395-A43DA0A36123}"/>
              </a:ext>
            </a:extLst>
          </p:cNvPr>
          <p:cNvSpPr txBox="1"/>
          <p:nvPr/>
        </p:nvSpPr>
        <p:spPr>
          <a:xfrm>
            <a:off x="4341006" y="4315071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&gt;</a:t>
            </a:r>
            <a:endParaRPr lang="en-GB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4BDD0FD-93C1-44C6-86B1-01C9B0D1585A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4DD8988D-52D7-43D4-A812-DD17E3F9739E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2FEB0A21-C3B3-4CD2-B5DE-B97D812D5C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64470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889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Join the dots to work out how many different sets of perpendicular lines can be made. 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98A0AE3-6332-4BA8-B68B-8720D3C2DFAE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29" name="TextBox 8">
              <a:extLst>
                <a:ext uri="{FF2B5EF4-FFF2-40B4-BE49-F238E27FC236}">
                  <a16:creationId xmlns:a16="http://schemas.microsoft.com/office/drawing/2014/main" id="{99813293-1B37-4E3D-98BE-0A0C77532BC9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30" name="Picture 2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21EE9E57-5117-4861-B1AA-CC211EE037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62686DA-1B1D-4573-8C7C-0F54F4D34DCF}"/>
              </a:ext>
            </a:extLst>
          </p:cNvPr>
          <p:cNvGrpSpPr/>
          <p:nvPr/>
        </p:nvGrpSpPr>
        <p:grpSpPr>
          <a:xfrm>
            <a:off x="2428381" y="2305153"/>
            <a:ext cx="4287239" cy="3624491"/>
            <a:chOff x="1544673" y="2218336"/>
            <a:chExt cx="4287239" cy="3624491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4C3314D5-E728-438E-87C9-749E3D109109}"/>
                </a:ext>
              </a:extLst>
            </p:cNvPr>
            <p:cNvGrpSpPr/>
            <p:nvPr/>
          </p:nvGrpSpPr>
          <p:grpSpPr>
            <a:xfrm>
              <a:off x="1898730" y="2218336"/>
              <a:ext cx="750085" cy="369333"/>
              <a:chOff x="1898730" y="2218336"/>
              <a:chExt cx="750085" cy="369333"/>
            </a:xfrm>
          </p:grpSpPr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D74C624-44BA-449A-A120-0552D4351C2C}"/>
                  </a:ext>
                </a:extLst>
              </p:cNvPr>
              <p:cNvSpPr txBox="1"/>
              <p:nvPr/>
            </p:nvSpPr>
            <p:spPr>
              <a:xfrm>
                <a:off x="1898730" y="2218336"/>
                <a:ext cx="750085" cy="369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Century Gothic" panose="020B0502020202020204" pitchFamily="34" charset="0"/>
                  </a:rPr>
                  <a:t>A</a:t>
                </a: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83E63C4B-91E7-4E6B-BB4E-AA247A41AED3}"/>
                  </a:ext>
                </a:extLst>
              </p:cNvPr>
              <p:cNvSpPr/>
              <p:nvPr/>
            </p:nvSpPr>
            <p:spPr>
              <a:xfrm>
                <a:off x="2288742" y="2319964"/>
                <a:ext cx="166763" cy="16676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5A03DF4B-C7E5-4426-90B3-036D943BA64F}"/>
                </a:ext>
              </a:extLst>
            </p:cNvPr>
            <p:cNvGrpSpPr/>
            <p:nvPr/>
          </p:nvGrpSpPr>
          <p:grpSpPr>
            <a:xfrm>
              <a:off x="1898730" y="4702132"/>
              <a:ext cx="750085" cy="369331"/>
              <a:chOff x="1898730" y="4702132"/>
              <a:chExt cx="750085" cy="369331"/>
            </a:xfrm>
          </p:grpSpPr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53F04477-F4B1-4E98-B3DD-26665AF19ADF}"/>
                  </a:ext>
                </a:extLst>
              </p:cNvPr>
              <p:cNvSpPr txBox="1"/>
              <p:nvPr/>
            </p:nvSpPr>
            <p:spPr>
              <a:xfrm>
                <a:off x="1898730" y="4702132"/>
                <a:ext cx="750085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Century Gothic" panose="020B0502020202020204" pitchFamily="34" charset="0"/>
                  </a:rPr>
                  <a:t>C</a:t>
                </a: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743125B6-B04C-478D-8A5F-A346621A65C1}"/>
                  </a:ext>
                </a:extLst>
              </p:cNvPr>
              <p:cNvSpPr/>
              <p:nvPr/>
            </p:nvSpPr>
            <p:spPr>
              <a:xfrm>
                <a:off x="2288742" y="4832992"/>
                <a:ext cx="166763" cy="16676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000" dirty="0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26E6C589-ED72-4340-B1CB-6715341B1122}"/>
                </a:ext>
              </a:extLst>
            </p:cNvPr>
            <p:cNvGrpSpPr/>
            <p:nvPr/>
          </p:nvGrpSpPr>
          <p:grpSpPr>
            <a:xfrm>
              <a:off x="1544673" y="3235656"/>
              <a:ext cx="3473226" cy="385835"/>
              <a:chOff x="3171473" y="3176805"/>
              <a:chExt cx="3473226" cy="385835"/>
            </a:xfrm>
          </p:grpSpPr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BD1EB720-985F-45B6-949D-3552C78D0E6A}"/>
                  </a:ext>
                </a:extLst>
              </p:cNvPr>
              <p:cNvGrpSpPr/>
              <p:nvPr/>
            </p:nvGrpSpPr>
            <p:grpSpPr>
              <a:xfrm>
                <a:off x="3171473" y="3193308"/>
                <a:ext cx="587282" cy="369332"/>
                <a:chOff x="3171473" y="3193308"/>
                <a:chExt cx="587282" cy="369332"/>
              </a:xfrm>
            </p:grpSpPr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5C1DEE26-3840-4DFC-90E0-74DBC0D53EEF}"/>
                    </a:ext>
                  </a:extLst>
                </p:cNvPr>
                <p:cNvSpPr txBox="1"/>
                <p:nvPr/>
              </p:nvSpPr>
              <p:spPr>
                <a:xfrm>
                  <a:off x="3171473" y="3193308"/>
                  <a:ext cx="5872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>
                      <a:latin typeface="Century Gothic" panose="020B0502020202020204" pitchFamily="34" charset="0"/>
                    </a:rPr>
                    <a:t>B</a:t>
                  </a:r>
                </a:p>
              </p:txBody>
            </p:sp>
            <p:sp>
              <p:nvSpPr>
                <p:cNvPr id="85" name="Oval 84">
                  <a:extLst>
                    <a:ext uri="{FF2B5EF4-FFF2-40B4-BE49-F238E27FC236}">
                      <a16:creationId xmlns:a16="http://schemas.microsoft.com/office/drawing/2014/main" id="{74761B4F-754A-408B-BFAD-96866E49D93A}"/>
                    </a:ext>
                  </a:extLst>
                </p:cNvPr>
                <p:cNvSpPr/>
                <p:nvPr/>
              </p:nvSpPr>
              <p:spPr>
                <a:xfrm>
                  <a:off x="3430916" y="3285029"/>
                  <a:ext cx="166763" cy="166763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dirty="0"/>
                </a:p>
              </p:txBody>
            </p:sp>
          </p:grpSp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4DCEE7CC-3AAE-438A-928C-16817B2E4712}"/>
                  </a:ext>
                </a:extLst>
              </p:cNvPr>
              <p:cNvGrpSpPr/>
              <p:nvPr/>
            </p:nvGrpSpPr>
            <p:grpSpPr>
              <a:xfrm>
                <a:off x="6126056" y="3176805"/>
                <a:ext cx="518643" cy="369332"/>
                <a:chOff x="6126056" y="3176805"/>
                <a:chExt cx="518643" cy="369332"/>
              </a:xfrm>
            </p:grpSpPr>
            <p:sp>
              <p:nvSpPr>
                <p:cNvPr id="82" name="Oval 81">
                  <a:extLst>
                    <a:ext uri="{FF2B5EF4-FFF2-40B4-BE49-F238E27FC236}">
                      <a16:creationId xmlns:a16="http://schemas.microsoft.com/office/drawing/2014/main" id="{EEFBE843-8F41-4709-BE2F-471FA87C3D84}"/>
                    </a:ext>
                  </a:extLst>
                </p:cNvPr>
                <p:cNvSpPr/>
                <p:nvPr/>
              </p:nvSpPr>
              <p:spPr>
                <a:xfrm>
                  <a:off x="6126056" y="3285029"/>
                  <a:ext cx="166763" cy="15454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/>
                </a:p>
              </p:txBody>
            </p:sp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A76B8C73-4335-4478-8DE7-C56519BBE7C4}"/>
                    </a:ext>
                  </a:extLst>
                </p:cNvPr>
                <p:cNvSpPr txBox="1"/>
                <p:nvPr/>
              </p:nvSpPr>
              <p:spPr>
                <a:xfrm>
                  <a:off x="6258055" y="3176805"/>
                  <a:ext cx="3866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b="1" dirty="0">
                      <a:latin typeface="Century Gothic" panose="020B0502020202020204" pitchFamily="34" charset="0"/>
                    </a:rPr>
                    <a:t>G</a:t>
                  </a:r>
                </a:p>
              </p:txBody>
            </p:sp>
          </p:grp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751696F-312E-4F5F-A5FC-6B74ACA31F5D}"/>
                </a:ext>
              </a:extLst>
            </p:cNvPr>
            <p:cNvGrpSpPr/>
            <p:nvPr/>
          </p:nvGrpSpPr>
          <p:grpSpPr>
            <a:xfrm>
              <a:off x="2455505" y="4184171"/>
              <a:ext cx="3376407" cy="1658656"/>
              <a:chOff x="4642857" y="4741013"/>
              <a:chExt cx="3376407" cy="1658656"/>
            </a:xfrm>
          </p:grpSpPr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50DDD7E5-0200-4E12-AC81-1086706978F5}"/>
                  </a:ext>
                </a:extLst>
              </p:cNvPr>
              <p:cNvGrpSpPr/>
              <p:nvPr/>
            </p:nvGrpSpPr>
            <p:grpSpPr>
              <a:xfrm>
                <a:off x="5944962" y="4741013"/>
                <a:ext cx="750085" cy="1658656"/>
                <a:chOff x="353990" y="2447512"/>
                <a:chExt cx="750085" cy="1658656"/>
              </a:xfrm>
            </p:grpSpPr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8460CCAF-0BDB-4BDC-A73E-D82953BE860E}"/>
                    </a:ext>
                  </a:extLst>
                </p:cNvPr>
                <p:cNvGrpSpPr/>
                <p:nvPr/>
              </p:nvGrpSpPr>
              <p:grpSpPr>
                <a:xfrm>
                  <a:off x="353990" y="2447512"/>
                  <a:ext cx="750085" cy="369331"/>
                  <a:chOff x="353990" y="2447512"/>
                  <a:chExt cx="750085" cy="369331"/>
                </a:xfrm>
              </p:grpSpPr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60B13809-742F-427B-9435-32740E8CEA28}"/>
                      </a:ext>
                    </a:extLst>
                  </p:cNvPr>
                  <p:cNvSpPr txBox="1"/>
                  <p:nvPr/>
                </p:nvSpPr>
                <p:spPr>
                  <a:xfrm>
                    <a:off x="353990" y="2447512"/>
                    <a:ext cx="750085" cy="369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b="1" dirty="0">
                        <a:latin typeface="Century Gothic" panose="020B0502020202020204" pitchFamily="34" charset="0"/>
                      </a:rPr>
                      <a:t>E</a:t>
                    </a:r>
                  </a:p>
                </p:txBody>
              </p:sp>
              <p:sp>
                <p:nvSpPr>
                  <p:cNvPr id="78" name="Oval 77">
                    <a:extLst>
                      <a:ext uri="{FF2B5EF4-FFF2-40B4-BE49-F238E27FC236}">
                        <a16:creationId xmlns:a16="http://schemas.microsoft.com/office/drawing/2014/main" id="{7976AB50-743D-497F-96BF-C3D62A166BA3}"/>
                      </a:ext>
                    </a:extLst>
                  </p:cNvPr>
                  <p:cNvSpPr/>
                  <p:nvPr/>
                </p:nvSpPr>
                <p:spPr>
                  <a:xfrm>
                    <a:off x="763254" y="2549139"/>
                    <a:ext cx="166763" cy="166763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000"/>
                  </a:p>
                </p:txBody>
              </p:sp>
            </p:grpSp>
            <p:grpSp>
              <p:nvGrpSpPr>
                <p:cNvPr id="73" name="Group 72">
                  <a:extLst>
                    <a:ext uri="{FF2B5EF4-FFF2-40B4-BE49-F238E27FC236}">
                      <a16:creationId xmlns:a16="http://schemas.microsoft.com/office/drawing/2014/main" id="{9CF01423-539D-4343-BBE4-98B8F07E8C16}"/>
                    </a:ext>
                  </a:extLst>
                </p:cNvPr>
                <p:cNvGrpSpPr/>
                <p:nvPr/>
              </p:nvGrpSpPr>
              <p:grpSpPr>
                <a:xfrm>
                  <a:off x="353990" y="3736837"/>
                  <a:ext cx="750085" cy="369331"/>
                  <a:chOff x="648322" y="3736837"/>
                  <a:chExt cx="750085" cy="369331"/>
                </a:xfrm>
              </p:grpSpPr>
              <p:sp>
                <p:nvSpPr>
                  <p:cNvPr id="75" name="TextBox 74">
                    <a:extLst>
                      <a:ext uri="{FF2B5EF4-FFF2-40B4-BE49-F238E27FC236}">
                        <a16:creationId xmlns:a16="http://schemas.microsoft.com/office/drawing/2014/main" id="{72CEC9BA-620D-4D6F-B181-E19BEFE57CC5}"/>
                      </a:ext>
                    </a:extLst>
                  </p:cNvPr>
                  <p:cNvSpPr txBox="1"/>
                  <p:nvPr/>
                </p:nvSpPr>
                <p:spPr>
                  <a:xfrm>
                    <a:off x="648322" y="3736837"/>
                    <a:ext cx="750085" cy="369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b="1" dirty="0">
                        <a:latin typeface="Century Gothic" panose="020B0502020202020204" pitchFamily="34" charset="0"/>
                      </a:rPr>
                      <a:t>F</a:t>
                    </a:r>
                  </a:p>
                </p:txBody>
              </p:sp>
              <p:sp>
                <p:nvSpPr>
                  <p:cNvPr id="76" name="Oval 75">
                    <a:extLst>
                      <a:ext uri="{FF2B5EF4-FFF2-40B4-BE49-F238E27FC236}">
                        <a16:creationId xmlns:a16="http://schemas.microsoft.com/office/drawing/2014/main" id="{758ECDD2-590E-4499-BFC3-1FCE3CEF143B}"/>
                      </a:ext>
                    </a:extLst>
                  </p:cNvPr>
                  <p:cNvSpPr/>
                  <p:nvPr/>
                </p:nvSpPr>
                <p:spPr>
                  <a:xfrm>
                    <a:off x="1072485" y="3853509"/>
                    <a:ext cx="166763" cy="166763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000"/>
                  </a:p>
                </p:txBody>
              </p:sp>
            </p:grp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6AB52FDE-FDB7-48BD-9B3B-93D56F54B4C7}"/>
                  </a:ext>
                </a:extLst>
              </p:cNvPr>
              <p:cNvGrpSpPr/>
              <p:nvPr/>
            </p:nvGrpSpPr>
            <p:grpSpPr>
              <a:xfrm>
                <a:off x="4642857" y="5628467"/>
                <a:ext cx="3376407" cy="397209"/>
                <a:chOff x="3208072" y="5628467"/>
                <a:chExt cx="3376407" cy="397209"/>
              </a:xfrm>
            </p:grpSpPr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D33127E6-E69B-457B-9FD6-5E246392517E}"/>
                    </a:ext>
                  </a:extLst>
                </p:cNvPr>
                <p:cNvSpPr txBox="1"/>
                <p:nvPr/>
              </p:nvSpPr>
              <p:spPr>
                <a:xfrm>
                  <a:off x="5834394" y="5628467"/>
                  <a:ext cx="750085" cy="369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>
                      <a:latin typeface="Century Gothic" panose="020B0502020202020204" pitchFamily="34" charset="0"/>
                    </a:rPr>
                    <a:t>H</a:t>
                  </a:r>
                </a:p>
              </p:txBody>
            </p:sp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DD40BBF0-5D17-4066-A555-879E446F5FCB}"/>
                    </a:ext>
                  </a:extLst>
                </p:cNvPr>
                <p:cNvSpPr/>
                <p:nvPr/>
              </p:nvSpPr>
              <p:spPr>
                <a:xfrm>
                  <a:off x="6115898" y="5858913"/>
                  <a:ext cx="166763" cy="166763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/>
                </a:p>
              </p:txBody>
            </p:sp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7366F38C-40E4-4EF9-AF4D-B9BF29DA2F75}"/>
                    </a:ext>
                  </a:extLst>
                </p:cNvPr>
                <p:cNvSpPr txBox="1"/>
                <p:nvPr/>
              </p:nvSpPr>
              <p:spPr>
                <a:xfrm>
                  <a:off x="3208072" y="5628467"/>
                  <a:ext cx="750085" cy="369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>
                      <a:latin typeface="Century Gothic" panose="020B0502020202020204" pitchFamily="34" charset="0"/>
                    </a:rPr>
                    <a:t>D</a:t>
                  </a:r>
                </a:p>
              </p:txBody>
            </p:sp>
            <p:sp>
              <p:nvSpPr>
                <p:cNvPr id="70" name="Oval 69">
                  <a:extLst>
                    <a:ext uri="{FF2B5EF4-FFF2-40B4-BE49-F238E27FC236}">
                      <a16:creationId xmlns:a16="http://schemas.microsoft.com/office/drawing/2014/main" id="{B167B190-C45D-45FB-B83F-3013F1472A2C}"/>
                    </a:ext>
                  </a:extLst>
                </p:cNvPr>
                <p:cNvSpPr/>
                <p:nvPr/>
              </p:nvSpPr>
              <p:spPr>
                <a:xfrm>
                  <a:off x="3448657" y="5858913"/>
                  <a:ext cx="166763" cy="166763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466173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889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Join the dots to work out how many different sets of perpendicular lines can be made.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There are 4 sets of perpendicular lines: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98A0AE3-6332-4BA8-B68B-8720D3C2DFAE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29" name="TextBox 8">
              <a:extLst>
                <a:ext uri="{FF2B5EF4-FFF2-40B4-BE49-F238E27FC236}">
                  <a16:creationId xmlns:a16="http://schemas.microsoft.com/office/drawing/2014/main" id="{99813293-1B37-4E3D-98BE-0A0C77532BC9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30" name="Picture 2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21EE9E57-5117-4861-B1AA-CC211EE037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A667E8B-8F4C-431A-AB0A-F0BD58D1B32E}"/>
              </a:ext>
            </a:extLst>
          </p:cNvPr>
          <p:cNvSpPr/>
          <p:nvPr/>
        </p:nvSpPr>
        <p:spPr>
          <a:xfrm>
            <a:off x="6024867" y="2743409"/>
            <a:ext cx="2220415" cy="1929798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– C and B – G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– B and B – E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 – F and D – H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 – D and D – E</a:t>
            </a: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A32B7AC-3881-40CB-93E5-8C526450DBDF}"/>
              </a:ext>
            </a:extLst>
          </p:cNvPr>
          <p:cNvGrpSpPr/>
          <p:nvPr/>
        </p:nvGrpSpPr>
        <p:grpSpPr>
          <a:xfrm>
            <a:off x="512496" y="2305153"/>
            <a:ext cx="4205959" cy="3624491"/>
            <a:chOff x="512496" y="2314031"/>
            <a:chExt cx="4205959" cy="3624491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6376B5FE-477B-474A-8274-8F8616D56551}"/>
                </a:ext>
              </a:extLst>
            </p:cNvPr>
            <p:cNvGrpSpPr/>
            <p:nvPr/>
          </p:nvGrpSpPr>
          <p:grpSpPr>
            <a:xfrm>
              <a:off x="866553" y="2314031"/>
              <a:ext cx="750085" cy="369333"/>
              <a:chOff x="1898730" y="2218336"/>
              <a:chExt cx="750085" cy="369333"/>
            </a:xfrm>
          </p:grpSpPr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BEE3372-D9EA-4BC8-BEE5-F388077228D4}"/>
                  </a:ext>
                </a:extLst>
              </p:cNvPr>
              <p:cNvSpPr txBox="1"/>
              <p:nvPr/>
            </p:nvSpPr>
            <p:spPr>
              <a:xfrm>
                <a:off x="1898730" y="2218336"/>
                <a:ext cx="750085" cy="369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Century Gothic" panose="020B0502020202020204" pitchFamily="34" charset="0"/>
                  </a:rPr>
                  <a:t>A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EF004C5D-7276-479D-BBE7-18C702FC55A1}"/>
                  </a:ext>
                </a:extLst>
              </p:cNvPr>
              <p:cNvSpPr/>
              <p:nvPr/>
            </p:nvSpPr>
            <p:spPr>
              <a:xfrm>
                <a:off x="2288742" y="2319964"/>
                <a:ext cx="166763" cy="16676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E94CA8B7-B093-4A5E-ADA2-C54F95412DDA}"/>
                </a:ext>
              </a:extLst>
            </p:cNvPr>
            <p:cNvGrpSpPr/>
            <p:nvPr/>
          </p:nvGrpSpPr>
          <p:grpSpPr>
            <a:xfrm>
              <a:off x="866553" y="4797827"/>
              <a:ext cx="750085" cy="369331"/>
              <a:chOff x="1898730" y="4702132"/>
              <a:chExt cx="750085" cy="369331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5775344-9A5B-41E5-836E-8A2F703E29DC}"/>
                  </a:ext>
                </a:extLst>
              </p:cNvPr>
              <p:cNvSpPr txBox="1"/>
              <p:nvPr/>
            </p:nvSpPr>
            <p:spPr>
              <a:xfrm>
                <a:off x="1898730" y="4702132"/>
                <a:ext cx="750085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Century Gothic" panose="020B0502020202020204" pitchFamily="34" charset="0"/>
                  </a:rPr>
                  <a:t>C</a:t>
                </a: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74BEAA33-8283-48BC-9A63-95D53A19E009}"/>
                  </a:ext>
                </a:extLst>
              </p:cNvPr>
              <p:cNvSpPr/>
              <p:nvPr/>
            </p:nvSpPr>
            <p:spPr>
              <a:xfrm>
                <a:off x="2288742" y="4832992"/>
                <a:ext cx="166763" cy="16676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000" dirty="0"/>
              </a:p>
            </p:txBody>
          </p: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41F345E-25FC-4F28-ADAF-B9A3D36B8030}"/>
                </a:ext>
              </a:extLst>
            </p:cNvPr>
            <p:cNvCxnSpPr>
              <a:cxnSpLocks/>
              <a:stCxn id="38" idx="4"/>
              <a:endCxn id="54" idx="0"/>
            </p:cNvCxnSpPr>
            <p:nvPr/>
          </p:nvCxnSpPr>
          <p:spPr>
            <a:xfrm>
              <a:off x="1339947" y="2582422"/>
              <a:ext cx="0" cy="2346265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7FC199A9-1E14-4743-BA64-37C8119D79E7}"/>
                </a:ext>
              </a:extLst>
            </p:cNvPr>
            <p:cNvGrpSpPr/>
            <p:nvPr/>
          </p:nvGrpSpPr>
          <p:grpSpPr>
            <a:xfrm>
              <a:off x="512496" y="3331351"/>
              <a:ext cx="2745255" cy="385835"/>
              <a:chOff x="3171473" y="3176805"/>
              <a:chExt cx="2745255" cy="385835"/>
            </a:xfrm>
          </p:grpSpPr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3620C8BB-1BCF-454B-B719-5385118470EB}"/>
                  </a:ext>
                </a:extLst>
              </p:cNvPr>
              <p:cNvGrpSpPr/>
              <p:nvPr/>
            </p:nvGrpSpPr>
            <p:grpSpPr>
              <a:xfrm>
                <a:off x="3171473" y="3193308"/>
                <a:ext cx="587282" cy="369332"/>
                <a:chOff x="3171473" y="3193308"/>
                <a:chExt cx="587282" cy="369332"/>
              </a:xfrm>
            </p:grpSpPr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C5059E12-42E9-4C0E-8EBF-C2008941CE73}"/>
                    </a:ext>
                  </a:extLst>
                </p:cNvPr>
                <p:cNvSpPr txBox="1"/>
                <p:nvPr/>
              </p:nvSpPr>
              <p:spPr>
                <a:xfrm>
                  <a:off x="3171473" y="3193308"/>
                  <a:ext cx="5872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>
                      <a:latin typeface="Century Gothic" panose="020B0502020202020204" pitchFamily="34" charset="0"/>
                    </a:rPr>
                    <a:t>B</a:t>
                  </a:r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9C1EAAF4-C345-4C11-A57E-FFEF0A37A1C8}"/>
                    </a:ext>
                  </a:extLst>
                </p:cNvPr>
                <p:cNvSpPr/>
                <p:nvPr/>
              </p:nvSpPr>
              <p:spPr>
                <a:xfrm>
                  <a:off x="3430916" y="3285029"/>
                  <a:ext cx="166763" cy="166763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dirty="0"/>
                </a:p>
              </p:txBody>
            </p:sp>
          </p:grp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31F79B78-2E2E-46C0-9C3C-9E0A7267B95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597680" y="3374727"/>
                <a:ext cx="1821125" cy="3534"/>
              </a:xfrm>
              <a:prstGeom prst="line">
                <a:avLst/>
              </a:prstGeom>
              <a:ln w="381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6283832E-9878-4A68-A46A-4D47DDAEB8AB}"/>
                  </a:ext>
                </a:extLst>
              </p:cNvPr>
              <p:cNvGrpSpPr/>
              <p:nvPr/>
            </p:nvGrpSpPr>
            <p:grpSpPr>
              <a:xfrm>
                <a:off x="5398085" y="3176805"/>
                <a:ext cx="518643" cy="369332"/>
                <a:chOff x="5398085" y="3176805"/>
                <a:chExt cx="518643" cy="369332"/>
              </a:xfrm>
            </p:grpSpPr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DBAAD4F7-449C-4BE8-9C25-9A6706671C8A}"/>
                    </a:ext>
                  </a:extLst>
                </p:cNvPr>
                <p:cNvSpPr/>
                <p:nvPr/>
              </p:nvSpPr>
              <p:spPr>
                <a:xfrm>
                  <a:off x="5398085" y="3285029"/>
                  <a:ext cx="166763" cy="15454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/>
                </a:p>
              </p:txBody>
            </p:sp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218DB432-2C54-4DE3-8556-D20AD63E650B}"/>
                    </a:ext>
                  </a:extLst>
                </p:cNvPr>
                <p:cNvSpPr txBox="1"/>
                <p:nvPr/>
              </p:nvSpPr>
              <p:spPr>
                <a:xfrm>
                  <a:off x="5530084" y="3176805"/>
                  <a:ext cx="3866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b="1" dirty="0">
                      <a:latin typeface="Century Gothic" panose="020B0502020202020204" pitchFamily="34" charset="0"/>
                    </a:rPr>
                    <a:t>G</a:t>
                  </a:r>
                </a:p>
              </p:txBody>
            </p:sp>
          </p:grp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515B801-D3F7-4458-BF09-3784857EE884}"/>
                </a:ext>
              </a:extLst>
            </p:cNvPr>
            <p:cNvGrpSpPr/>
            <p:nvPr/>
          </p:nvGrpSpPr>
          <p:grpSpPr>
            <a:xfrm>
              <a:off x="2725433" y="4279866"/>
              <a:ext cx="750085" cy="1658656"/>
              <a:chOff x="353990" y="2447512"/>
              <a:chExt cx="750085" cy="1658656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A31831DD-29C4-4081-B5D5-35AA70F86E5A}"/>
                  </a:ext>
                </a:extLst>
              </p:cNvPr>
              <p:cNvGrpSpPr/>
              <p:nvPr/>
            </p:nvGrpSpPr>
            <p:grpSpPr>
              <a:xfrm>
                <a:off x="353990" y="2447512"/>
                <a:ext cx="750085" cy="369331"/>
                <a:chOff x="353990" y="2447512"/>
                <a:chExt cx="750085" cy="369331"/>
              </a:xfrm>
            </p:grpSpPr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353F71E2-8FFB-466B-8692-8BDC80416859}"/>
                    </a:ext>
                  </a:extLst>
                </p:cNvPr>
                <p:cNvSpPr txBox="1"/>
                <p:nvPr/>
              </p:nvSpPr>
              <p:spPr>
                <a:xfrm>
                  <a:off x="353990" y="2447512"/>
                  <a:ext cx="750085" cy="369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>
                      <a:latin typeface="Century Gothic" panose="020B0502020202020204" pitchFamily="34" charset="0"/>
                    </a:rPr>
                    <a:t>E</a:t>
                  </a:r>
                </a:p>
              </p:txBody>
            </p:sp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42A3C3B3-AA4D-47F4-866A-69C90AEC5B93}"/>
                    </a:ext>
                  </a:extLst>
                </p:cNvPr>
                <p:cNvSpPr/>
                <p:nvPr/>
              </p:nvSpPr>
              <p:spPr>
                <a:xfrm>
                  <a:off x="763254" y="2549139"/>
                  <a:ext cx="166763" cy="166763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/>
                </a:p>
              </p:txBody>
            </p:sp>
          </p:grp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CFEED369-A12D-4C2B-B170-F9AD8A1C656E}"/>
                  </a:ext>
                </a:extLst>
              </p:cNvPr>
              <p:cNvGrpSpPr/>
              <p:nvPr/>
            </p:nvGrpSpPr>
            <p:grpSpPr>
              <a:xfrm>
                <a:off x="353990" y="3736837"/>
                <a:ext cx="750085" cy="369331"/>
                <a:chOff x="648322" y="3736837"/>
                <a:chExt cx="750085" cy="369331"/>
              </a:xfrm>
            </p:grpSpPr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467B911F-8AEE-4E16-A73F-F6E6BE4F95B0}"/>
                    </a:ext>
                  </a:extLst>
                </p:cNvPr>
                <p:cNvSpPr txBox="1"/>
                <p:nvPr/>
              </p:nvSpPr>
              <p:spPr>
                <a:xfrm>
                  <a:off x="648322" y="3736837"/>
                  <a:ext cx="750085" cy="369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>
                      <a:latin typeface="Century Gothic" panose="020B0502020202020204" pitchFamily="34" charset="0"/>
                    </a:rPr>
                    <a:t>F</a:t>
                  </a:r>
                </a:p>
              </p:txBody>
            </p:sp>
            <p:sp>
              <p:nvSpPr>
                <p:cNvPr id="58" name="Oval 57">
                  <a:extLst>
                    <a:ext uri="{FF2B5EF4-FFF2-40B4-BE49-F238E27FC236}">
                      <a16:creationId xmlns:a16="http://schemas.microsoft.com/office/drawing/2014/main" id="{0600E42B-6FE1-47D5-99E6-CEFB2225A756}"/>
                    </a:ext>
                  </a:extLst>
                </p:cNvPr>
                <p:cNvSpPr/>
                <p:nvPr/>
              </p:nvSpPr>
              <p:spPr>
                <a:xfrm>
                  <a:off x="1072485" y="3853509"/>
                  <a:ext cx="166763" cy="166763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/>
                </a:p>
              </p:txBody>
            </p:sp>
          </p:grp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D40A675C-D978-48C6-BF76-F9BF3E5A7578}"/>
                  </a:ext>
                </a:extLst>
              </p:cNvPr>
              <p:cNvCxnSpPr>
                <a:cxnSpLocks/>
                <a:stCxn id="53" idx="4"/>
                <a:endCxn id="58" idx="0"/>
              </p:cNvCxnSpPr>
              <p:nvPr/>
            </p:nvCxnSpPr>
            <p:spPr>
              <a:xfrm>
                <a:off x="846636" y="2715902"/>
                <a:ext cx="14899" cy="1137607"/>
              </a:xfrm>
              <a:prstGeom prst="line">
                <a:avLst/>
              </a:prstGeom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80CD3E02-DFA4-4F14-AA3D-3A519BC88F70}"/>
                </a:ext>
              </a:extLst>
            </p:cNvPr>
            <p:cNvGrpSpPr/>
            <p:nvPr/>
          </p:nvGrpSpPr>
          <p:grpSpPr>
            <a:xfrm>
              <a:off x="1342048" y="5167320"/>
              <a:ext cx="3376407" cy="397209"/>
              <a:chOff x="3208072" y="5628467"/>
              <a:chExt cx="3376407" cy="397209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387679C-CE3E-42C0-B3E5-59C1EEB4331F}"/>
                  </a:ext>
                </a:extLst>
              </p:cNvPr>
              <p:cNvSpPr txBox="1"/>
              <p:nvPr/>
            </p:nvSpPr>
            <p:spPr>
              <a:xfrm>
                <a:off x="5834394" y="5628467"/>
                <a:ext cx="750085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Century Gothic" panose="020B0502020202020204" pitchFamily="34" charset="0"/>
                  </a:rPr>
                  <a:t>H</a:t>
                </a: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A740D7E1-2EA6-403C-9C9F-67F9C3EA2FC4}"/>
                  </a:ext>
                </a:extLst>
              </p:cNvPr>
              <p:cNvSpPr/>
              <p:nvPr/>
            </p:nvSpPr>
            <p:spPr>
              <a:xfrm>
                <a:off x="6115898" y="5858913"/>
                <a:ext cx="166763" cy="16676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000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7096DB2-8444-4CF7-B2C3-78BAF6198646}"/>
                  </a:ext>
                </a:extLst>
              </p:cNvPr>
              <p:cNvSpPr txBox="1"/>
              <p:nvPr/>
            </p:nvSpPr>
            <p:spPr>
              <a:xfrm>
                <a:off x="3208072" y="5628467"/>
                <a:ext cx="750085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Century Gothic" panose="020B0502020202020204" pitchFamily="34" charset="0"/>
                  </a:rPr>
                  <a:t>D</a:t>
                </a:r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9986BCC7-9855-4FF0-95E6-40EA41EA1CD4}"/>
                  </a:ext>
                </a:extLst>
              </p:cNvPr>
              <p:cNvSpPr/>
              <p:nvPr/>
            </p:nvSpPr>
            <p:spPr>
              <a:xfrm>
                <a:off x="3448657" y="5858913"/>
                <a:ext cx="166763" cy="16676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000" dirty="0"/>
              </a:p>
            </p:txBody>
          </p: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DF4F6346-7945-4070-90D8-874255B122A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621032" y="5942294"/>
                <a:ext cx="2528376" cy="2908"/>
              </a:xfrm>
              <a:prstGeom prst="line">
                <a:avLst/>
              </a:prstGeom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13D2467D-0DE9-48BC-91B5-52824B58A571}"/>
                </a:ext>
              </a:extLst>
            </p:cNvPr>
            <p:cNvCxnSpPr>
              <a:cxnSpLocks/>
              <a:endCxn id="57" idx="7"/>
            </p:cNvCxnSpPr>
            <p:nvPr/>
          </p:nvCxnSpPr>
          <p:spPr>
            <a:xfrm flipH="1">
              <a:off x="914280" y="2561392"/>
              <a:ext cx="385888" cy="902605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E3AB8D8D-7A96-4F17-9F77-2AA2B70DDC4B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flipH="1" flipV="1">
              <a:off x="894080" y="3530600"/>
              <a:ext cx="2240617" cy="934275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25D7882-D832-4452-A378-D1C94C556AFC}"/>
                </a:ext>
              </a:extLst>
            </p:cNvPr>
            <p:cNvCxnSpPr>
              <a:cxnSpLocks/>
              <a:stCxn id="54" idx="5"/>
              <a:endCxn id="59" idx="1"/>
            </p:cNvCxnSpPr>
            <p:nvPr/>
          </p:nvCxnSpPr>
          <p:spPr>
            <a:xfrm>
              <a:off x="1398906" y="5071028"/>
              <a:ext cx="208149" cy="351160"/>
            </a:xfrm>
            <a:prstGeom prst="line">
              <a:avLst/>
            </a:prstGeom>
            <a:ln w="38100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BCCB072-2DBB-456A-800C-57D82DA17B98}"/>
                </a:ext>
              </a:extLst>
            </p:cNvPr>
            <p:cNvCxnSpPr>
              <a:cxnSpLocks/>
              <a:stCxn id="53" idx="3"/>
            </p:cNvCxnSpPr>
            <p:nvPr/>
          </p:nvCxnSpPr>
          <p:spPr>
            <a:xfrm flipH="1">
              <a:off x="1737361" y="4523834"/>
              <a:ext cx="1421758" cy="914306"/>
            </a:xfrm>
            <a:prstGeom prst="line">
              <a:avLst/>
            </a:prstGeom>
            <a:ln w="38100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78012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horizontal lines and highlight the vertical lines.</a:t>
            </a: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21BA088-B644-41A0-BFCF-75FDAE030BA3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37" name="TextBox 8">
              <a:extLst>
                <a:ext uri="{FF2B5EF4-FFF2-40B4-BE49-F238E27FC236}">
                  <a16:creationId xmlns:a16="http://schemas.microsoft.com/office/drawing/2014/main" id="{D4CDB72C-0E61-445D-B258-1A124164345D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38" name="Picture 3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836E3313-556F-42BB-B0E2-2955F3E34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D17B047-0E3C-4703-9F04-C999B47BC55E}"/>
              </a:ext>
            </a:extLst>
          </p:cNvPr>
          <p:cNvCxnSpPr/>
          <p:nvPr/>
        </p:nvCxnSpPr>
        <p:spPr>
          <a:xfrm>
            <a:off x="1526959" y="2015231"/>
            <a:ext cx="0" cy="26100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54981CB-56DE-42E6-8352-1F9D334DCC86}"/>
              </a:ext>
            </a:extLst>
          </p:cNvPr>
          <p:cNvCxnSpPr/>
          <p:nvPr/>
        </p:nvCxnSpPr>
        <p:spPr>
          <a:xfrm>
            <a:off x="3339484" y="2789068"/>
            <a:ext cx="0" cy="26100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F9FEFC2-7942-4364-8BE7-DEEC530AB3CD}"/>
              </a:ext>
            </a:extLst>
          </p:cNvPr>
          <p:cNvCxnSpPr/>
          <p:nvPr/>
        </p:nvCxnSpPr>
        <p:spPr>
          <a:xfrm>
            <a:off x="5125375" y="1911658"/>
            <a:ext cx="0" cy="26100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2D5E5D6-9CCD-45F5-A1F9-1C0BF8BE3121}"/>
              </a:ext>
            </a:extLst>
          </p:cNvPr>
          <p:cNvCxnSpPr/>
          <p:nvPr/>
        </p:nvCxnSpPr>
        <p:spPr>
          <a:xfrm>
            <a:off x="7267853" y="2249749"/>
            <a:ext cx="0" cy="26100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358087D-82EC-4AC1-8280-710BC28629EA}"/>
              </a:ext>
            </a:extLst>
          </p:cNvPr>
          <p:cNvCxnSpPr>
            <a:cxnSpLocks/>
          </p:cNvCxnSpPr>
          <p:nvPr/>
        </p:nvCxnSpPr>
        <p:spPr>
          <a:xfrm rot="5400000">
            <a:off x="6220287" y="3874365"/>
            <a:ext cx="0" cy="26100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2056488-A34C-43C1-81E2-AACC8EDBB82D}"/>
              </a:ext>
            </a:extLst>
          </p:cNvPr>
          <p:cNvCxnSpPr>
            <a:cxnSpLocks/>
          </p:cNvCxnSpPr>
          <p:nvPr/>
        </p:nvCxnSpPr>
        <p:spPr>
          <a:xfrm rot="5400000">
            <a:off x="3339484" y="28090"/>
            <a:ext cx="0" cy="462383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ED760038-072E-48FF-995C-07C6D66324EC}"/>
              </a:ext>
            </a:extLst>
          </p:cNvPr>
          <p:cNvCxnSpPr>
            <a:cxnSpLocks/>
          </p:cNvCxnSpPr>
          <p:nvPr/>
        </p:nvCxnSpPr>
        <p:spPr>
          <a:xfrm rot="2700000">
            <a:off x="3732813" y="1632999"/>
            <a:ext cx="0" cy="26100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1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horizontal lines and highlight the vertical lines.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075CA78-B9D6-47F1-BE43-324F6CA6F483}"/>
              </a:ext>
            </a:extLst>
          </p:cNvPr>
          <p:cNvSpPr/>
          <p:nvPr/>
        </p:nvSpPr>
        <p:spPr>
          <a:xfrm rot="16200000">
            <a:off x="3762047" y="3152927"/>
            <a:ext cx="2732124" cy="1792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E03E59C-AFC8-422D-94BA-DE5D31F22B4B}"/>
              </a:ext>
            </a:extLst>
          </p:cNvPr>
          <p:cNvSpPr/>
          <p:nvPr/>
        </p:nvSpPr>
        <p:spPr>
          <a:xfrm rot="16200000">
            <a:off x="1973422" y="4032392"/>
            <a:ext cx="2732124" cy="1792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E501529-289F-4461-8764-DF558A60444E}"/>
              </a:ext>
            </a:extLst>
          </p:cNvPr>
          <p:cNvSpPr/>
          <p:nvPr/>
        </p:nvSpPr>
        <p:spPr>
          <a:xfrm rot="16200000">
            <a:off x="165977" y="3230616"/>
            <a:ext cx="2732124" cy="1792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21BA088-B644-41A0-BFCF-75FDAE030BA3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37" name="TextBox 8">
              <a:extLst>
                <a:ext uri="{FF2B5EF4-FFF2-40B4-BE49-F238E27FC236}">
                  <a16:creationId xmlns:a16="http://schemas.microsoft.com/office/drawing/2014/main" id="{D4CDB72C-0E61-445D-B258-1A124164345D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38" name="Picture 3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836E3313-556F-42BB-B0E2-2955F3E34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D17B047-0E3C-4703-9F04-C999B47BC55E}"/>
              </a:ext>
            </a:extLst>
          </p:cNvPr>
          <p:cNvCxnSpPr/>
          <p:nvPr/>
        </p:nvCxnSpPr>
        <p:spPr>
          <a:xfrm>
            <a:off x="1526959" y="2015231"/>
            <a:ext cx="0" cy="261003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54981CB-56DE-42E6-8352-1F9D334DCC86}"/>
              </a:ext>
            </a:extLst>
          </p:cNvPr>
          <p:cNvCxnSpPr/>
          <p:nvPr/>
        </p:nvCxnSpPr>
        <p:spPr>
          <a:xfrm>
            <a:off x="3339484" y="2789068"/>
            <a:ext cx="0" cy="261003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F9FEFC2-7942-4364-8BE7-DEEC530AB3CD}"/>
              </a:ext>
            </a:extLst>
          </p:cNvPr>
          <p:cNvCxnSpPr/>
          <p:nvPr/>
        </p:nvCxnSpPr>
        <p:spPr>
          <a:xfrm>
            <a:off x="5125375" y="1911658"/>
            <a:ext cx="0" cy="261003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AC7EB327-E7A1-4108-952C-BE776F0C8B14}"/>
              </a:ext>
            </a:extLst>
          </p:cNvPr>
          <p:cNvSpPr/>
          <p:nvPr/>
        </p:nvSpPr>
        <p:spPr>
          <a:xfrm rot="16200000">
            <a:off x="5901791" y="3445087"/>
            <a:ext cx="2732124" cy="1792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2D5E5D6-9CCD-45F5-A1F9-1C0BF8BE3121}"/>
              </a:ext>
            </a:extLst>
          </p:cNvPr>
          <p:cNvCxnSpPr/>
          <p:nvPr/>
        </p:nvCxnSpPr>
        <p:spPr>
          <a:xfrm>
            <a:off x="7267853" y="2249749"/>
            <a:ext cx="0" cy="261003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358087D-82EC-4AC1-8280-710BC28629EA}"/>
              </a:ext>
            </a:extLst>
          </p:cNvPr>
          <p:cNvCxnSpPr>
            <a:cxnSpLocks/>
          </p:cNvCxnSpPr>
          <p:nvPr/>
        </p:nvCxnSpPr>
        <p:spPr>
          <a:xfrm rot="5400000">
            <a:off x="6220287" y="3874365"/>
            <a:ext cx="0" cy="261003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2056488-A34C-43C1-81E2-AACC8EDBB82D}"/>
              </a:ext>
            </a:extLst>
          </p:cNvPr>
          <p:cNvCxnSpPr>
            <a:cxnSpLocks/>
          </p:cNvCxnSpPr>
          <p:nvPr/>
        </p:nvCxnSpPr>
        <p:spPr>
          <a:xfrm rot="5400000">
            <a:off x="3339484" y="28090"/>
            <a:ext cx="0" cy="462383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ED760038-072E-48FF-995C-07C6D66324EC}"/>
              </a:ext>
            </a:extLst>
          </p:cNvPr>
          <p:cNvCxnSpPr>
            <a:cxnSpLocks/>
          </p:cNvCxnSpPr>
          <p:nvPr/>
        </p:nvCxnSpPr>
        <p:spPr>
          <a:xfrm rot="2700000">
            <a:off x="3732813" y="1632999"/>
            <a:ext cx="0" cy="26100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72F792EF-6E86-4BEC-9D50-8FEC371FFC59}"/>
              </a:ext>
            </a:extLst>
          </p:cNvPr>
          <p:cNvSpPr/>
          <p:nvPr/>
        </p:nvSpPr>
        <p:spPr>
          <a:xfrm rot="5400000">
            <a:off x="2786533" y="-96343"/>
            <a:ext cx="1076900" cy="489100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883DC55-5391-48FD-B4CF-499750EBC106}"/>
              </a:ext>
            </a:extLst>
          </p:cNvPr>
          <p:cNvSpPr/>
          <p:nvPr/>
        </p:nvSpPr>
        <p:spPr>
          <a:xfrm rot="5400000">
            <a:off x="5902096" y="3753700"/>
            <a:ext cx="626616" cy="283878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472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US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Sophie joins dots A to B and C to D.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Will her lines be parallel, perpendicular or neither?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3777506-FBC4-4DD7-AC5D-408EA41AE218}"/>
              </a:ext>
            </a:extLst>
          </p:cNvPr>
          <p:cNvGrpSpPr/>
          <p:nvPr/>
        </p:nvGrpSpPr>
        <p:grpSpPr>
          <a:xfrm>
            <a:off x="1606498" y="2825644"/>
            <a:ext cx="5748469" cy="1933168"/>
            <a:chOff x="800253" y="2884638"/>
            <a:chExt cx="2415625" cy="812357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A11AC14-DB33-46E6-8A65-BC48D0DDCA95}"/>
                </a:ext>
              </a:extLst>
            </p:cNvPr>
            <p:cNvSpPr/>
            <p:nvPr/>
          </p:nvSpPr>
          <p:spPr>
            <a:xfrm>
              <a:off x="1495514" y="3106677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>
                <a:latin typeface="Century Gothic" panose="020B0502020202020204" pitchFamily="34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639D4DC-3CA4-44CD-838F-4F7BB269C88A}"/>
                </a:ext>
              </a:extLst>
            </p:cNvPr>
            <p:cNvSpPr/>
            <p:nvPr/>
          </p:nvSpPr>
          <p:spPr>
            <a:xfrm>
              <a:off x="800253" y="3624995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>
                <a:latin typeface="Century Gothic" panose="020B0502020202020204" pitchFamily="34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CB98F6F-5544-40EC-817C-FFBBFA37946F}"/>
                </a:ext>
              </a:extLst>
            </p:cNvPr>
            <p:cNvSpPr/>
            <p:nvPr/>
          </p:nvSpPr>
          <p:spPr>
            <a:xfrm>
              <a:off x="3143878" y="2884638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>
                <a:latin typeface="Century Gothic" panose="020B0502020202020204" pitchFamily="34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7E24572-260A-4223-BEE2-052E61679663}"/>
                </a:ext>
              </a:extLst>
            </p:cNvPr>
            <p:cNvSpPr/>
            <p:nvPr/>
          </p:nvSpPr>
          <p:spPr>
            <a:xfrm>
              <a:off x="2448617" y="3402956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>
                <a:latin typeface="Century Gothic" panose="020B0502020202020204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52400B3C-C088-4459-8ED9-DFDE899C791B}"/>
              </a:ext>
            </a:extLst>
          </p:cNvPr>
          <p:cNvSpPr txBox="1"/>
          <p:nvPr/>
        </p:nvSpPr>
        <p:spPr>
          <a:xfrm>
            <a:off x="1144996" y="4473087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BBB439-E1A8-4CFF-B694-DD051C89CAC1}"/>
              </a:ext>
            </a:extLst>
          </p:cNvPr>
          <p:cNvSpPr txBox="1"/>
          <p:nvPr/>
        </p:nvSpPr>
        <p:spPr>
          <a:xfrm>
            <a:off x="2823784" y="3239645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A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920932-387E-40D2-871D-DA526404C782}"/>
              </a:ext>
            </a:extLst>
          </p:cNvPr>
          <p:cNvSpPr txBox="1"/>
          <p:nvPr/>
        </p:nvSpPr>
        <p:spPr>
          <a:xfrm>
            <a:off x="5091886" y="3944701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7B5A73-3FFC-4075-981A-4172F99839DF}"/>
              </a:ext>
            </a:extLst>
          </p:cNvPr>
          <p:cNvSpPr txBox="1"/>
          <p:nvPr/>
        </p:nvSpPr>
        <p:spPr>
          <a:xfrm>
            <a:off x="6804625" y="2711258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C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17D3BE5-864F-4F80-929A-A9BB65436A03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22" name="TextBox 8">
              <a:extLst>
                <a:ext uri="{FF2B5EF4-FFF2-40B4-BE49-F238E27FC236}">
                  <a16:creationId xmlns:a16="http://schemas.microsoft.com/office/drawing/2014/main" id="{9BB6F909-5117-4FF7-A56A-AB53A36094FC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3" name="Picture 2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7BC63C57-6764-48AD-B236-AD51D89EDD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64701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US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Sophie joins dots A to B and C to D.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Will her lines be parallel, perpendicular or neither?</a:t>
            </a:r>
          </a:p>
          <a:p>
            <a:pPr algn="ctr"/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Parallel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2400B3C-C088-4459-8ED9-DFDE899C791B}"/>
              </a:ext>
            </a:extLst>
          </p:cNvPr>
          <p:cNvSpPr txBox="1"/>
          <p:nvPr/>
        </p:nvSpPr>
        <p:spPr>
          <a:xfrm>
            <a:off x="1144996" y="4473087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BBB439-E1A8-4CFF-B694-DD051C89CAC1}"/>
              </a:ext>
            </a:extLst>
          </p:cNvPr>
          <p:cNvSpPr txBox="1"/>
          <p:nvPr/>
        </p:nvSpPr>
        <p:spPr>
          <a:xfrm>
            <a:off x="2823784" y="3239645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A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920932-387E-40D2-871D-DA526404C782}"/>
              </a:ext>
            </a:extLst>
          </p:cNvPr>
          <p:cNvSpPr txBox="1"/>
          <p:nvPr/>
        </p:nvSpPr>
        <p:spPr>
          <a:xfrm>
            <a:off x="5091886" y="3944701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7B5A73-3FFC-4075-981A-4172F99839DF}"/>
              </a:ext>
            </a:extLst>
          </p:cNvPr>
          <p:cNvSpPr txBox="1"/>
          <p:nvPr/>
        </p:nvSpPr>
        <p:spPr>
          <a:xfrm>
            <a:off x="6804625" y="2711258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C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C73E4E2-345D-4685-9D97-CD713CC857C8}"/>
              </a:ext>
            </a:extLst>
          </p:cNvPr>
          <p:cNvCxnSpPr>
            <a:cxnSpLocks/>
          </p:cNvCxnSpPr>
          <p:nvPr/>
        </p:nvCxnSpPr>
        <p:spPr>
          <a:xfrm flipH="1">
            <a:off x="1692167" y="3429822"/>
            <a:ext cx="1651820" cy="12585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968C41-A9E5-4C29-BF74-8C3DF6981EAF}"/>
              </a:ext>
            </a:extLst>
          </p:cNvPr>
          <p:cNvCxnSpPr>
            <a:cxnSpLocks/>
          </p:cNvCxnSpPr>
          <p:nvPr/>
        </p:nvCxnSpPr>
        <p:spPr>
          <a:xfrm flipH="1">
            <a:off x="5617477" y="2911313"/>
            <a:ext cx="1651820" cy="12585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D3777506-FBC4-4DD7-AC5D-408EA41AE218}"/>
              </a:ext>
            </a:extLst>
          </p:cNvPr>
          <p:cNvGrpSpPr/>
          <p:nvPr/>
        </p:nvGrpSpPr>
        <p:grpSpPr>
          <a:xfrm>
            <a:off x="1606498" y="2825644"/>
            <a:ext cx="5748469" cy="1933168"/>
            <a:chOff x="800253" y="2884638"/>
            <a:chExt cx="2415625" cy="812357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A11AC14-DB33-46E6-8A65-BC48D0DDCA95}"/>
                </a:ext>
              </a:extLst>
            </p:cNvPr>
            <p:cNvSpPr/>
            <p:nvPr/>
          </p:nvSpPr>
          <p:spPr>
            <a:xfrm>
              <a:off x="1495514" y="3106677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>
                <a:latin typeface="Century Gothic" panose="020B0502020202020204" pitchFamily="34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639D4DC-3CA4-44CD-838F-4F7BB269C88A}"/>
                </a:ext>
              </a:extLst>
            </p:cNvPr>
            <p:cNvSpPr/>
            <p:nvPr/>
          </p:nvSpPr>
          <p:spPr>
            <a:xfrm>
              <a:off x="800253" y="3624995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>
                <a:latin typeface="Century Gothic" panose="020B0502020202020204" pitchFamily="34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CB98F6F-5544-40EC-817C-FFBBFA37946F}"/>
                </a:ext>
              </a:extLst>
            </p:cNvPr>
            <p:cNvSpPr/>
            <p:nvPr/>
          </p:nvSpPr>
          <p:spPr>
            <a:xfrm>
              <a:off x="3143878" y="2884638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>
                <a:latin typeface="Century Gothic" panose="020B0502020202020204" pitchFamily="34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7E24572-260A-4223-BEE2-052E61679663}"/>
                </a:ext>
              </a:extLst>
            </p:cNvPr>
            <p:cNvSpPr/>
            <p:nvPr/>
          </p:nvSpPr>
          <p:spPr>
            <a:xfrm>
              <a:off x="2448617" y="3402956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>
                <a:latin typeface="Century Gothic" panose="020B0502020202020204" pitchFamily="34" charset="0"/>
              </a:endParaRPr>
            </a:p>
          </p:txBody>
        </p: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C0F2805-E7CD-4455-87A3-227948D498B1}"/>
              </a:ext>
            </a:extLst>
          </p:cNvPr>
          <p:cNvCxnSpPr>
            <a:cxnSpLocks/>
          </p:cNvCxnSpPr>
          <p:nvPr/>
        </p:nvCxnSpPr>
        <p:spPr>
          <a:xfrm flipH="1">
            <a:off x="2480960" y="4030776"/>
            <a:ext cx="74234" cy="5662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ED0CE6F-07E8-41EF-8935-0B5683B8DFBE}"/>
              </a:ext>
            </a:extLst>
          </p:cNvPr>
          <p:cNvCxnSpPr>
            <a:cxnSpLocks/>
          </p:cNvCxnSpPr>
          <p:nvPr/>
        </p:nvCxnSpPr>
        <p:spPr>
          <a:xfrm flipH="1">
            <a:off x="6406270" y="3512267"/>
            <a:ext cx="74234" cy="5662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9163BA5-A8C6-4820-95CC-6658932C722C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24" name="TextBox 8">
              <a:extLst>
                <a:ext uri="{FF2B5EF4-FFF2-40B4-BE49-F238E27FC236}">
                  <a16:creationId xmlns:a16="http://schemas.microsoft.com/office/drawing/2014/main" id="{F8D97B5D-2E25-4D46-841F-D8CFBF419D33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5" name="Picture 24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418AF28-A047-40A4-A28E-5950118845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6545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US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sentences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Line 1 is parallel to line ____ 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Line 4 is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to line 5.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9007E71-D68B-4673-A00D-277EB30965A6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14" name="TextBox 8">
              <a:extLst>
                <a:ext uri="{FF2B5EF4-FFF2-40B4-BE49-F238E27FC236}">
                  <a16:creationId xmlns:a16="http://schemas.microsoft.com/office/drawing/2014/main" id="{38D8FD9F-FF20-423B-94C4-D0077E1C18B8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5" name="Picture 14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D58006AD-DBCA-47AB-AD2E-383FA3C4F3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D0DB716-506C-45EA-AE16-CB6C19F8ACD7}"/>
              </a:ext>
            </a:extLst>
          </p:cNvPr>
          <p:cNvGrpSpPr/>
          <p:nvPr/>
        </p:nvGrpSpPr>
        <p:grpSpPr>
          <a:xfrm>
            <a:off x="1948750" y="2937290"/>
            <a:ext cx="5221731" cy="2853475"/>
            <a:chOff x="1948750" y="2937290"/>
            <a:chExt cx="5221731" cy="2853475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4182973-7FFB-4A64-A647-B9BF00D46740}"/>
                </a:ext>
              </a:extLst>
            </p:cNvPr>
            <p:cNvCxnSpPr>
              <a:cxnSpLocks/>
            </p:cNvCxnSpPr>
            <p:nvPr/>
          </p:nvCxnSpPr>
          <p:spPr>
            <a:xfrm>
              <a:off x="3182547" y="3301886"/>
              <a:ext cx="2784144" cy="5799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F3BDDDB-5AF4-41CB-837D-4FA79CC9BF4F}"/>
                </a:ext>
              </a:extLst>
            </p:cNvPr>
            <p:cNvCxnSpPr>
              <a:cxnSpLocks/>
            </p:cNvCxnSpPr>
            <p:nvPr/>
          </p:nvCxnSpPr>
          <p:spPr>
            <a:xfrm rot="720000">
              <a:off x="3900208" y="4972734"/>
              <a:ext cx="2853475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05D9747-4C9D-4617-B82D-4B968FD8FE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48750" y="4240800"/>
              <a:ext cx="2438523" cy="1138506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53A836F-8931-4CC2-AFBC-EFDA614E8403}"/>
                </a:ext>
              </a:extLst>
            </p:cNvPr>
            <p:cNvCxnSpPr>
              <a:cxnSpLocks/>
            </p:cNvCxnSpPr>
            <p:nvPr/>
          </p:nvCxnSpPr>
          <p:spPr>
            <a:xfrm rot="6120000">
              <a:off x="5471877" y="4364028"/>
              <a:ext cx="2853475" cy="0"/>
            </a:xfrm>
            <a:prstGeom prst="line">
              <a:avLst/>
            </a:prstGeom>
            <a:ln w="38100">
              <a:solidFill>
                <a:srgbClr val="FF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2814AAD-9362-4352-9357-D3A9C757EE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63051" y="3012221"/>
              <a:ext cx="878385" cy="11592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AAC4BD87-C96F-47C5-BD0E-11F66AFDD0D0}"/>
                </a:ext>
              </a:extLst>
            </p:cNvPr>
            <p:cNvSpPr txBox="1"/>
            <p:nvPr/>
          </p:nvSpPr>
          <p:spPr>
            <a:xfrm>
              <a:off x="3543723" y="305966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F98FE7A-076F-4119-BD7B-04CF5DF25F5A}"/>
                </a:ext>
              </a:extLst>
            </p:cNvPr>
            <p:cNvSpPr txBox="1"/>
            <p:nvPr/>
          </p:nvSpPr>
          <p:spPr>
            <a:xfrm>
              <a:off x="2482056" y="302608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F5456A8-2F7D-4D20-A6D9-D5A154070618}"/>
                </a:ext>
              </a:extLst>
            </p:cNvPr>
            <p:cNvSpPr txBox="1"/>
            <p:nvPr/>
          </p:nvSpPr>
          <p:spPr>
            <a:xfrm>
              <a:off x="3310089" y="4306766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E07D637-09A2-4FDE-AA5C-B30F9898C449}"/>
                </a:ext>
              </a:extLst>
            </p:cNvPr>
            <p:cNvSpPr txBox="1"/>
            <p:nvPr/>
          </p:nvSpPr>
          <p:spPr>
            <a:xfrm>
              <a:off x="4709655" y="454678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4C1CD82-EC39-49E4-B1FC-6A64E864DA71}"/>
                </a:ext>
              </a:extLst>
            </p:cNvPr>
            <p:cNvSpPr txBox="1"/>
            <p:nvPr/>
          </p:nvSpPr>
          <p:spPr>
            <a:xfrm>
              <a:off x="6855971" y="3108921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331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US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sentences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Line 1 is parallel to line ____ 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Line 4 is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to line 5.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F55A26-B215-45E3-B1A2-688BFDF2B759}"/>
              </a:ext>
            </a:extLst>
          </p:cNvPr>
          <p:cNvSpPr/>
          <p:nvPr/>
        </p:nvSpPr>
        <p:spPr>
          <a:xfrm>
            <a:off x="3295663" y="1437913"/>
            <a:ext cx="3289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385A03E-BA28-4644-A3DF-29E732E53B09}"/>
              </a:ext>
            </a:extLst>
          </p:cNvPr>
          <p:cNvSpPr/>
          <p:nvPr/>
        </p:nvSpPr>
        <p:spPr>
          <a:xfrm>
            <a:off x="1432091" y="2041098"/>
            <a:ext cx="19543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perpendicular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10BB7F0-FBA5-4438-9391-025C064A0E97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20" name="TextBox 8">
              <a:extLst>
                <a:ext uri="{FF2B5EF4-FFF2-40B4-BE49-F238E27FC236}">
                  <a16:creationId xmlns:a16="http://schemas.microsoft.com/office/drawing/2014/main" id="{43425FB1-8845-46A6-9E32-9FBB02CE592C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1" name="Picture 2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B1880DB-9E71-4244-A7BE-6D0BDB00B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085B80B-F7B1-4481-96F0-3A66ADE6C2E9}"/>
              </a:ext>
            </a:extLst>
          </p:cNvPr>
          <p:cNvGrpSpPr/>
          <p:nvPr/>
        </p:nvGrpSpPr>
        <p:grpSpPr>
          <a:xfrm>
            <a:off x="1948750" y="2937290"/>
            <a:ext cx="5221731" cy="2853475"/>
            <a:chOff x="1948750" y="2937290"/>
            <a:chExt cx="5221731" cy="2853475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F9F5C56-C139-4BAE-8026-EFBF82DB3D55}"/>
                </a:ext>
              </a:extLst>
            </p:cNvPr>
            <p:cNvCxnSpPr>
              <a:cxnSpLocks/>
            </p:cNvCxnSpPr>
            <p:nvPr/>
          </p:nvCxnSpPr>
          <p:spPr>
            <a:xfrm>
              <a:off x="3182547" y="3301886"/>
              <a:ext cx="2784144" cy="5799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CA65876-BBE4-45DE-8990-5A4058F8A905}"/>
                </a:ext>
              </a:extLst>
            </p:cNvPr>
            <p:cNvCxnSpPr>
              <a:cxnSpLocks/>
            </p:cNvCxnSpPr>
            <p:nvPr/>
          </p:nvCxnSpPr>
          <p:spPr>
            <a:xfrm rot="720000">
              <a:off x="3900208" y="4972734"/>
              <a:ext cx="2853475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9695B1B-031C-49E8-9D8D-FBA76EDC74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48750" y="4240800"/>
              <a:ext cx="2438523" cy="1138506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19D486B-5E4E-480F-BE20-FD6AC8FEBC2B}"/>
                </a:ext>
              </a:extLst>
            </p:cNvPr>
            <p:cNvCxnSpPr>
              <a:cxnSpLocks/>
            </p:cNvCxnSpPr>
            <p:nvPr/>
          </p:nvCxnSpPr>
          <p:spPr>
            <a:xfrm rot="6120000">
              <a:off x="5471877" y="4364028"/>
              <a:ext cx="2853475" cy="0"/>
            </a:xfrm>
            <a:prstGeom prst="line">
              <a:avLst/>
            </a:prstGeom>
            <a:ln w="38100">
              <a:solidFill>
                <a:srgbClr val="FF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71B6173-0225-48FE-AED7-DC6AA7827C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63051" y="3012221"/>
              <a:ext cx="878385" cy="11592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D913DEB-8253-46A8-95C2-5C63A527517E}"/>
                </a:ext>
              </a:extLst>
            </p:cNvPr>
            <p:cNvSpPr txBox="1"/>
            <p:nvPr/>
          </p:nvSpPr>
          <p:spPr>
            <a:xfrm>
              <a:off x="3543723" y="305966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F6F71A8-9D1A-4ED9-B96A-6E0AB602882A}"/>
                </a:ext>
              </a:extLst>
            </p:cNvPr>
            <p:cNvSpPr txBox="1"/>
            <p:nvPr/>
          </p:nvSpPr>
          <p:spPr>
            <a:xfrm>
              <a:off x="2482056" y="302608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A1DA351-8BAA-44BC-A5AB-121BC5FD447A}"/>
                </a:ext>
              </a:extLst>
            </p:cNvPr>
            <p:cNvSpPr txBox="1"/>
            <p:nvPr/>
          </p:nvSpPr>
          <p:spPr>
            <a:xfrm>
              <a:off x="3310089" y="4306766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2515335-790C-471E-A0D2-D818FB986611}"/>
                </a:ext>
              </a:extLst>
            </p:cNvPr>
            <p:cNvSpPr txBox="1"/>
            <p:nvPr/>
          </p:nvSpPr>
          <p:spPr>
            <a:xfrm>
              <a:off x="4709655" y="454678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E1983EF-0764-41F5-8215-8540F6D10C5D}"/>
                </a:ext>
              </a:extLst>
            </p:cNvPr>
            <p:cNvSpPr txBox="1"/>
            <p:nvPr/>
          </p:nvSpPr>
          <p:spPr>
            <a:xfrm>
              <a:off x="6855971" y="3108921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7750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US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  <a:endParaRPr lang="en-US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rectangle has perpendicular lines.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D867807-E07F-4E7E-84EE-3017573C199E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F91CDCF-682C-4B80-A81A-02109C70DAC4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7B8F3C85-16E5-43DB-9F98-CA4558CBD2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DFFB82C4-10A3-48E6-B373-710873B147EB}"/>
              </a:ext>
            </a:extLst>
          </p:cNvPr>
          <p:cNvSpPr/>
          <p:nvPr/>
        </p:nvSpPr>
        <p:spPr>
          <a:xfrm>
            <a:off x="3942000" y="2782957"/>
            <a:ext cx="1260000" cy="180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012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US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  <a:endParaRPr lang="en-US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rectangle has perpendicular lines.</a:t>
            </a:r>
          </a:p>
          <a:p>
            <a:pPr algn="ctr"/>
            <a:endParaRPr lang="en-US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rue. A rectangle has four sets of perpendicular lines.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C15DE7-EFF8-4695-A1E9-934B27404306}"/>
              </a:ext>
            </a:extLst>
          </p:cNvPr>
          <p:cNvSpPr/>
          <p:nvPr/>
        </p:nvSpPr>
        <p:spPr>
          <a:xfrm>
            <a:off x="1234369" y="3429000"/>
            <a:ext cx="1260000" cy="180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2E80FA5-FACB-4159-9A1D-E1A7CC7EE1F8}"/>
              </a:ext>
            </a:extLst>
          </p:cNvPr>
          <p:cNvSpPr/>
          <p:nvPr/>
        </p:nvSpPr>
        <p:spPr>
          <a:xfrm>
            <a:off x="3041592" y="3430171"/>
            <a:ext cx="1260000" cy="180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D0FDB2-C07B-4239-BEB4-6AE03427081F}"/>
              </a:ext>
            </a:extLst>
          </p:cNvPr>
          <p:cNvSpPr/>
          <p:nvPr/>
        </p:nvSpPr>
        <p:spPr>
          <a:xfrm>
            <a:off x="4843463" y="3429000"/>
            <a:ext cx="1260000" cy="180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A69F10-FCA8-44CC-BBCD-5BE7808C6E3D}"/>
              </a:ext>
            </a:extLst>
          </p:cNvPr>
          <p:cNvSpPr/>
          <p:nvPr/>
        </p:nvSpPr>
        <p:spPr>
          <a:xfrm>
            <a:off x="6647723" y="3426439"/>
            <a:ext cx="1260000" cy="180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73521D5-E54C-4771-BE17-5CDFCA72030D}"/>
              </a:ext>
            </a:extLst>
          </p:cNvPr>
          <p:cNvGrpSpPr/>
          <p:nvPr/>
        </p:nvGrpSpPr>
        <p:grpSpPr>
          <a:xfrm>
            <a:off x="71151" y="6454317"/>
            <a:ext cx="1188000" cy="388198"/>
            <a:chOff x="79697" y="6454317"/>
            <a:chExt cx="1188000" cy="388198"/>
          </a:xfrm>
        </p:grpSpPr>
        <p:sp>
          <p:nvSpPr>
            <p:cNvPr id="33" name="TextBox 8">
              <a:extLst>
                <a:ext uri="{FF2B5EF4-FFF2-40B4-BE49-F238E27FC236}">
                  <a16:creationId xmlns:a16="http://schemas.microsoft.com/office/drawing/2014/main" id="{3341ED90-42FC-4AA5-83B2-6571C8920FBF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53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34" name="Picture 33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B47DCFC3-FF45-4162-BC6A-2B89E68DD2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BF1B4583-D7DA-4DE3-BA0C-9A9A7C3C69B1}"/>
              </a:ext>
            </a:extLst>
          </p:cNvPr>
          <p:cNvSpPr/>
          <p:nvPr/>
        </p:nvSpPr>
        <p:spPr>
          <a:xfrm>
            <a:off x="7619723" y="3426439"/>
            <a:ext cx="288000" cy="2880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C622E7C-A815-4A8E-8BFD-077923C8820A}"/>
              </a:ext>
            </a:extLst>
          </p:cNvPr>
          <p:cNvSpPr/>
          <p:nvPr/>
        </p:nvSpPr>
        <p:spPr>
          <a:xfrm>
            <a:off x="4843463" y="3429000"/>
            <a:ext cx="288000" cy="2880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DD72605-2037-48D6-8A5E-464E7FCD85C2}"/>
              </a:ext>
            </a:extLst>
          </p:cNvPr>
          <p:cNvSpPr/>
          <p:nvPr/>
        </p:nvSpPr>
        <p:spPr>
          <a:xfrm>
            <a:off x="4013592" y="4942171"/>
            <a:ext cx="288000" cy="2880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4EA8EC-F0D3-4E04-8449-08D78AAC83DA}"/>
              </a:ext>
            </a:extLst>
          </p:cNvPr>
          <p:cNvSpPr/>
          <p:nvPr/>
        </p:nvSpPr>
        <p:spPr>
          <a:xfrm>
            <a:off x="1234369" y="4944959"/>
            <a:ext cx="288000" cy="2880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921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6768ad0e7065588ff79bad5efd391656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023737c47b7c15f707c24ad90848c5a9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Props1.xml><?xml version="1.0" encoding="utf-8"?>
<ds:datastoreItem xmlns:ds="http://schemas.openxmlformats.org/officeDocument/2006/customXml" ds:itemID="{F7D2A583-2A1C-4F38-9349-61ED9CF37C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schemas.microsoft.com/office/infopath/2007/PartnerControls"/>
    <ds:schemaRef ds:uri="http://schemas.microsoft.com/office/2006/metadata/properties"/>
    <ds:schemaRef ds:uri="http://schemas.microsoft.com/sharepoint/v3"/>
    <ds:schemaRef ds:uri="http://purl.org/dc/elements/1.1/"/>
    <ds:schemaRef ds:uri="0f0ae0ff-29c4-4766-b250-c1a9bee8d430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86144f90-c7b6-48d0-aae5-f5e9e48cc3d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1576</TotalTime>
  <Words>558</Words>
  <Application>Microsoft Office PowerPoint</Application>
  <PresentationFormat>On-screen Show (4:3)</PresentationFormat>
  <Paragraphs>191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Hannah Nicholls</cp:lastModifiedBy>
  <cp:revision>74</cp:revision>
  <dcterms:created xsi:type="dcterms:W3CDTF">2018-03-17T10:08:43Z</dcterms:created>
  <dcterms:modified xsi:type="dcterms:W3CDTF">2020-07-01T10:18:56Z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