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17" r:id="rId7"/>
    <p:sldId id="427" r:id="rId8"/>
    <p:sldId id="431" r:id="rId9"/>
    <p:sldId id="412" r:id="rId10"/>
    <p:sldId id="419" r:id="rId11"/>
    <p:sldId id="413" r:id="rId12"/>
    <p:sldId id="432" r:id="rId13"/>
    <p:sldId id="415" r:id="rId14"/>
    <p:sldId id="422" r:id="rId15"/>
    <p:sldId id="355" r:id="rId16"/>
    <p:sldId id="433" r:id="rId17"/>
    <p:sldId id="434" r:id="rId18"/>
    <p:sldId id="416" r:id="rId19"/>
    <p:sldId id="435" r:id="rId20"/>
    <p:sldId id="436" r:id="rId21"/>
    <p:sldId id="437" r:id="rId22"/>
    <p:sldId id="43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814E4-FF5B-48D7-B8F4-BC766A3F0562}" v="66" dt="2019-05-10T09:35:48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Read" userId="f4cbb50c-6e67-4402-b6bd-5fcb6a1deb83" providerId="ADAL" clId="{6049F436-8374-451D-A4A6-D1451728F5A6}"/>
    <pc:docChg chg="undo custSel addSld delSld modSld">
      <pc:chgData name="Nicola Read" userId="f4cbb50c-6e67-4402-b6bd-5fcb6a1deb83" providerId="ADAL" clId="{6049F436-8374-451D-A4A6-D1451728F5A6}" dt="2019-05-08T10:29:12.023" v="766" actId="20577"/>
      <pc:docMkLst>
        <pc:docMk/>
      </pc:docMkLst>
      <pc:sldChg chg="delSp modSp">
        <pc:chgData name="Nicola Read" userId="f4cbb50c-6e67-4402-b6bd-5fcb6a1deb83" providerId="ADAL" clId="{6049F436-8374-451D-A4A6-D1451728F5A6}" dt="2019-05-08T09:30:40.123" v="753" actId="478"/>
        <pc:sldMkLst>
          <pc:docMk/>
          <pc:sldMk cId="636014570" sldId="314"/>
        </pc:sldMkLst>
        <pc:spChg chg="mod">
          <ac:chgData name="Nicola Read" userId="f4cbb50c-6e67-4402-b6bd-5fcb6a1deb83" providerId="ADAL" clId="{6049F436-8374-451D-A4A6-D1451728F5A6}" dt="2019-05-08T09:21:56.022" v="368" actId="20577"/>
          <ac:spMkLst>
            <pc:docMk/>
            <pc:sldMk cId="636014570" sldId="314"/>
            <ac:spMk id="19" creationId="{5252A847-DE45-4FA3-A1F8-EEBEB845FF8E}"/>
          </ac:spMkLst>
        </pc:spChg>
        <pc:picChg chg="del">
          <ac:chgData name="Nicola Read" userId="f4cbb50c-6e67-4402-b6bd-5fcb6a1deb83" providerId="ADAL" clId="{6049F436-8374-451D-A4A6-D1451728F5A6}" dt="2019-05-08T09:30:40.123" v="753" actId="478"/>
          <ac:picMkLst>
            <pc:docMk/>
            <pc:sldMk cId="636014570" sldId="314"/>
            <ac:picMk id="16" creationId="{2393FE70-1B66-41B5-A6B8-0EA6ED00B75D}"/>
          </ac:picMkLst>
        </pc:picChg>
      </pc:sldChg>
      <pc:sldChg chg="addSp delSp modSp">
        <pc:chgData name="Nicola Read" userId="f4cbb50c-6e67-4402-b6bd-5fcb6a1deb83" providerId="ADAL" clId="{6049F436-8374-451D-A4A6-D1451728F5A6}" dt="2019-05-08T09:29:35.233" v="752" actId="1038"/>
        <pc:sldMkLst>
          <pc:docMk/>
          <pc:sldMk cId="1071900124" sldId="355"/>
        </pc:sldMkLst>
        <pc:spChg chg="del">
          <ac:chgData name="Nicola Read" userId="f4cbb50c-6e67-4402-b6bd-5fcb6a1deb83" providerId="ADAL" clId="{6049F436-8374-451D-A4A6-D1451728F5A6}" dt="2019-05-08T09:20:43.399" v="324" actId="478"/>
          <ac:spMkLst>
            <pc:docMk/>
            <pc:sldMk cId="1071900124" sldId="355"/>
            <ac:spMk id="2" creationId="{706CA5DA-A2F2-41CD-9CD8-489832ACFC9A}"/>
          </ac:spMkLst>
        </pc:spChg>
        <pc:spChg chg="del">
          <ac:chgData name="Nicola Read" userId="f4cbb50c-6e67-4402-b6bd-5fcb6a1deb83" providerId="ADAL" clId="{6049F436-8374-451D-A4A6-D1451728F5A6}" dt="2019-05-08T09:20:57.431" v="337" actId="478"/>
          <ac:spMkLst>
            <pc:docMk/>
            <pc:sldMk cId="1071900124" sldId="355"/>
            <ac:spMk id="3" creationId="{08D15318-5418-4DB7-B1A4-FDA44EBC1C0D}"/>
          </ac:spMkLst>
        </pc:spChg>
        <pc:spChg chg="add mod">
          <ac:chgData name="Nicola Read" userId="f4cbb50c-6e67-4402-b6bd-5fcb6a1deb83" providerId="ADAL" clId="{6049F436-8374-451D-A4A6-D1451728F5A6}" dt="2019-05-08T09:29:34.017" v="750" actId="20577"/>
          <ac:spMkLst>
            <pc:docMk/>
            <pc:sldMk cId="1071900124" sldId="355"/>
            <ac:spMk id="4" creationId="{FDAE87F4-84D8-4490-87FC-4953747FA0F6}"/>
          </ac:spMkLst>
        </pc:spChg>
        <pc:spChg chg="mod">
          <ac:chgData name="Nicola Read" userId="f4cbb50c-6e67-4402-b6bd-5fcb6a1deb83" providerId="ADAL" clId="{6049F436-8374-451D-A4A6-D1451728F5A6}" dt="2019-05-08T09:26:21.044" v="564" actId="20577"/>
          <ac:spMkLst>
            <pc:docMk/>
            <pc:sldMk cId="1071900124" sldId="355"/>
            <ac:spMk id="19" creationId="{5252A847-DE45-4FA3-A1F8-EEBEB845FF8E}"/>
          </ac:spMkLst>
        </pc:spChg>
        <pc:grpChg chg="del">
          <ac:chgData name="Nicola Read" userId="f4cbb50c-6e67-4402-b6bd-5fcb6a1deb83" providerId="ADAL" clId="{6049F436-8374-451D-A4A6-D1451728F5A6}" dt="2019-05-08T09:20:57.431" v="337" actId="478"/>
          <ac:grpSpMkLst>
            <pc:docMk/>
            <pc:sldMk cId="1071900124" sldId="355"/>
            <ac:grpSpMk id="9" creationId="{9FA90A88-35D3-487E-BF3D-173D6352F688}"/>
          </ac:grpSpMkLst>
        </pc:grpChg>
        <pc:picChg chg="add mod">
          <ac:chgData name="Nicola Read" userId="f4cbb50c-6e67-4402-b6bd-5fcb6a1deb83" providerId="ADAL" clId="{6049F436-8374-451D-A4A6-D1451728F5A6}" dt="2019-05-08T09:24:25.649" v="495" actId="1035"/>
          <ac:picMkLst>
            <pc:docMk/>
            <pc:sldMk cId="1071900124" sldId="355"/>
            <ac:picMk id="26" creationId="{6334CDCE-18B9-4C64-B461-B3DFA150F756}"/>
          </ac:picMkLst>
        </pc:picChg>
        <pc:picChg chg="add mod">
          <ac:chgData name="Nicola Read" userId="f4cbb50c-6e67-4402-b6bd-5fcb6a1deb83" providerId="ADAL" clId="{6049F436-8374-451D-A4A6-D1451728F5A6}" dt="2019-05-08T09:29:35.233" v="752" actId="1038"/>
          <ac:picMkLst>
            <pc:docMk/>
            <pc:sldMk cId="1071900124" sldId="355"/>
            <ac:picMk id="27" creationId="{3CCCFF90-1154-4521-9457-0883617CD28F}"/>
          </ac:picMkLst>
        </pc:picChg>
        <pc:cxnChg chg="add mod">
          <ac:chgData name="Nicola Read" userId="f4cbb50c-6e67-4402-b6bd-5fcb6a1deb83" providerId="ADAL" clId="{6049F436-8374-451D-A4A6-D1451728F5A6}" dt="2019-05-08T09:25:41.200" v="503" actId="1076"/>
          <ac:cxnSpMkLst>
            <pc:docMk/>
            <pc:sldMk cId="1071900124" sldId="355"/>
            <ac:cxnSpMk id="28" creationId="{D3035782-5C07-4E15-80E1-D543359204E9}"/>
          </ac:cxnSpMkLst>
        </pc:cxnChg>
      </pc:sldChg>
      <pc:sldChg chg="modSp">
        <pc:chgData name="Nicola Read" userId="f4cbb50c-6e67-4402-b6bd-5fcb6a1deb83" providerId="ADAL" clId="{6049F436-8374-451D-A4A6-D1451728F5A6}" dt="2019-05-08T09:19:54.239" v="321" actId="20577"/>
        <pc:sldMkLst>
          <pc:docMk/>
          <pc:sldMk cId="682241524" sldId="415"/>
        </pc:sldMkLst>
        <pc:spChg chg="mod">
          <ac:chgData name="Nicola Read" userId="f4cbb50c-6e67-4402-b6bd-5fcb6a1deb83" providerId="ADAL" clId="{6049F436-8374-451D-A4A6-D1451728F5A6}" dt="2019-05-08T09:19:54.239" v="321" actId="20577"/>
          <ac:spMkLst>
            <pc:docMk/>
            <pc:sldMk cId="682241524" sldId="415"/>
            <ac:spMk id="19" creationId="{5252A847-DE45-4FA3-A1F8-EEBEB845FF8E}"/>
          </ac:spMkLst>
        </pc:spChg>
      </pc:sldChg>
      <pc:sldChg chg="modSp">
        <pc:chgData name="Nicola Read" userId="f4cbb50c-6e67-4402-b6bd-5fcb6a1deb83" providerId="ADAL" clId="{6049F436-8374-451D-A4A6-D1451728F5A6}" dt="2019-05-08T10:29:12.023" v="766" actId="20577"/>
        <pc:sldMkLst>
          <pc:docMk/>
          <pc:sldMk cId="3709305002" sldId="416"/>
        </pc:sldMkLst>
        <pc:spChg chg="mod">
          <ac:chgData name="Nicola Read" userId="f4cbb50c-6e67-4402-b6bd-5fcb6a1deb83" providerId="ADAL" clId="{6049F436-8374-451D-A4A6-D1451728F5A6}" dt="2019-05-08T10:29:12.023" v="766" actId="20577"/>
          <ac:spMkLst>
            <pc:docMk/>
            <pc:sldMk cId="3709305002" sldId="416"/>
            <ac:spMk id="19" creationId="{5252A847-DE45-4FA3-A1F8-EEBEB845FF8E}"/>
          </ac:spMkLst>
        </pc:spChg>
      </pc:sldChg>
      <pc:sldChg chg="modSp">
        <pc:chgData name="Nicola Read" userId="f4cbb50c-6e67-4402-b6bd-5fcb6a1deb83" providerId="ADAL" clId="{6049F436-8374-451D-A4A6-D1451728F5A6}" dt="2019-05-08T09:19:59.446" v="323" actId="20577"/>
        <pc:sldMkLst>
          <pc:docMk/>
          <pc:sldMk cId="4244487614" sldId="422"/>
        </pc:sldMkLst>
        <pc:spChg chg="mod">
          <ac:chgData name="Nicola Read" userId="f4cbb50c-6e67-4402-b6bd-5fcb6a1deb83" providerId="ADAL" clId="{6049F436-8374-451D-A4A6-D1451728F5A6}" dt="2019-05-08T09:19:59.446" v="323" actId="20577"/>
          <ac:spMkLst>
            <pc:docMk/>
            <pc:sldMk cId="4244487614" sldId="422"/>
            <ac:spMk id="19" creationId="{5252A847-DE45-4FA3-A1F8-EEBEB845FF8E}"/>
          </ac:spMkLst>
        </pc:spChg>
      </pc:sldChg>
      <pc:sldChg chg="modSp">
        <pc:chgData name="Nicola Read" userId="f4cbb50c-6e67-4402-b6bd-5fcb6a1deb83" providerId="ADAL" clId="{6049F436-8374-451D-A4A6-D1451728F5A6}" dt="2019-05-08T09:22:00.138" v="370" actId="20577"/>
        <pc:sldMkLst>
          <pc:docMk/>
          <pc:sldMk cId="3224949261" sldId="424"/>
        </pc:sldMkLst>
        <pc:spChg chg="mod">
          <ac:chgData name="Nicola Read" userId="f4cbb50c-6e67-4402-b6bd-5fcb6a1deb83" providerId="ADAL" clId="{6049F436-8374-451D-A4A6-D1451728F5A6}" dt="2019-05-08T09:22:00.138" v="370" actId="20577"/>
          <ac:spMkLst>
            <pc:docMk/>
            <pc:sldMk cId="3224949261" sldId="424"/>
            <ac:spMk id="19" creationId="{5252A847-DE45-4FA3-A1F8-EEBEB845FF8E}"/>
          </ac:spMkLst>
        </pc:spChg>
      </pc:sldChg>
      <pc:sldChg chg="modSp">
        <pc:chgData name="Nicola Read" userId="f4cbb50c-6e67-4402-b6bd-5fcb6a1deb83" providerId="ADAL" clId="{6049F436-8374-451D-A4A6-D1451728F5A6}" dt="2019-05-08T09:22:04.716" v="372" actId="20577"/>
        <pc:sldMkLst>
          <pc:docMk/>
          <pc:sldMk cId="3570728045" sldId="425"/>
        </pc:sldMkLst>
        <pc:spChg chg="mod">
          <ac:chgData name="Nicola Read" userId="f4cbb50c-6e67-4402-b6bd-5fcb6a1deb83" providerId="ADAL" clId="{6049F436-8374-451D-A4A6-D1451728F5A6}" dt="2019-05-08T09:22:04.716" v="372" actId="20577"/>
          <ac:spMkLst>
            <pc:docMk/>
            <pc:sldMk cId="3570728045" sldId="425"/>
            <ac:spMk id="19" creationId="{5252A847-DE45-4FA3-A1F8-EEBEB845FF8E}"/>
          </ac:spMkLst>
        </pc:spChg>
      </pc:sldChg>
      <pc:sldChg chg="delSp add">
        <pc:chgData name="Nicola Read" userId="f4cbb50c-6e67-4402-b6bd-5fcb6a1deb83" providerId="ADAL" clId="{6049F436-8374-451D-A4A6-D1451728F5A6}" dt="2019-05-08T10:28:17.531" v="757" actId="478"/>
        <pc:sldMkLst>
          <pc:docMk/>
          <pc:sldMk cId="809158822" sldId="427"/>
        </pc:sldMkLst>
        <pc:cxnChg chg="del">
          <ac:chgData name="Nicola Read" userId="f4cbb50c-6e67-4402-b6bd-5fcb6a1deb83" providerId="ADAL" clId="{6049F436-8374-451D-A4A6-D1451728F5A6}" dt="2019-05-08T10:28:16.629" v="756" actId="478"/>
          <ac:cxnSpMkLst>
            <pc:docMk/>
            <pc:sldMk cId="809158822" sldId="427"/>
            <ac:cxnSpMk id="29" creationId="{DEA6A286-AEE7-4781-97AD-EDEFE8707B51}"/>
          </ac:cxnSpMkLst>
        </pc:cxnChg>
        <pc:cxnChg chg="del">
          <ac:chgData name="Nicola Read" userId="f4cbb50c-6e67-4402-b6bd-5fcb6a1deb83" providerId="ADAL" clId="{6049F436-8374-451D-A4A6-D1451728F5A6}" dt="2019-05-08T10:28:15.137" v="755" actId="478"/>
          <ac:cxnSpMkLst>
            <pc:docMk/>
            <pc:sldMk cId="809158822" sldId="427"/>
            <ac:cxnSpMk id="32" creationId="{610FF620-2DDE-4787-80A4-7D99A115D2D0}"/>
          </ac:cxnSpMkLst>
        </pc:cxnChg>
        <pc:cxnChg chg="del">
          <ac:chgData name="Nicola Read" userId="f4cbb50c-6e67-4402-b6bd-5fcb6a1deb83" providerId="ADAL" clId="{6049F436-8374-451D-A4A6-D1451728F5A6}" dt="2019-05-08T10:28:17.531" v="757" actId="478"/>
          <ac:cxnSpMkLst>
            <pc:docMk/>
            <pc:sldMk cId="809158822" sldId="427"/>
            <ac:cxnSpMk id="34" creationId="{AC5C242E-4ED6-40D3-9018-B7CE051E0D6C}"/>
          </ac:cxnSpMkLst>
        </pc:cxnChg>
      </pc:sldChg>
    </pc:docChg>
  </pc:docChgLst>
  <pc:docChgLst>
    <pc:chgData name="Nicola Read" userId="f4cbb50c-6e67-4402-b6bd-5fcb6a1deb83" providerId="ADAL" clId="{D875EDA1-289F-411E-99A3-3E5144356A8E}"/>
    <pc:docChg chg="undo custSel addSld modSld">
      <pc:chgData name="Nicola Read" userId="f4cbb50c-6e67-4402-b6bd-5fcb6a1deb83" providerId="ADAL" clId="{D875EDA1-289F-411E-99A3-3E5144356A8E}" dt="2019-05-03T13:31:43.640" v="976" actId="20577"/>
      <pc:docMkLst>
        <pc:docMk/>
      </pc:docMkLst>
      <pc:sldChg chg="modSp">
        <pc:chgData name="Nicola Read" userId="f4cbb50c-6e67-4402-b6bd-5fcb6a1deb83" providerId="ADAL" clId="{D875EDA1-289F-411E-99A3-3E5144356A8E}" dt="2019-05-02T15:20:26.361" v="155" actId="20577"/>
        <pc:sldMkLst>
          <pc:docMk/>
          <pc:sldMk cId="2637481266" sldId="256"/>
        </pc:sldMkLst>
        <pc:spChg chg="mod">
          <ac:chgData name="Nicola Read" userId="f4cbb50c-6e67-4402-b6bd-5fcb6a1deb83" providerId="ADAL" clId="{D875EDA1-289F-411E-99A3-3E5144356A8E}" dt="2019-05-02T15:20:26.361" v="155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Nicola Read" userId="f4cbb50c-6e67-4402-b6bd-5fcb6a1deb83" providerId="ADAL" clId="{D875EDA1-289F-411E-99A3-3E5144356A8E}" dt="2019-05-02T16:11:25.342" v="553" actId="20577"/>
        <pc:sldMkLst>
          <pc:docMk/>
          <pc:sldMk cId="636014570" sldId="314"/>
        </pc:sldMkLst>
        <pc:spChg chg="add del mod">
          <ac:chgData name="Nicola Read" userId="f4cbb50c-6e67-4402-b6bd-5fcb6a1deb83" providerId="ADAL" clId="{D875EDA1-289F-411E-99A3-3E5144356A8E}" dt="2019-05-02T16:01:30.366" v="482"/>
          <ac:spMkLst>
            <pc:docMk/>
            <pc:sldMk cId="636014570" sldId="314"/>
            <ac:spMk id="2" creationId="{60A21325-1209-415D-B8E2-9C92BE3AF5E4}"/>
          </ac:spMkLst>
        </pc:spChg>
        <pc:spChg chg="add">
          <ac:chgData name="Nicola Read" userId="f4cbb50c-6e67-4402-b6bd-5fcb6a1deb83" providerId="ADAL" clId="{D875EDA1-289F-411E-99A3-3E5144356A8E}" dt="2019-05-02T16:02:47.356" v="499"/>
          <ac:spMkLst>
            <pc:docMk/>
            <pc:sldMk cId="636014570" sldId="314"/>
            <ac:spMk id="9" creationId="{1F27E55C-A904-4432-8B0C-E0F1376C748E}"/>
          </ac:spMkLst>
        </pc:spChg>
        <pc:spChg chg="add">
          <ac:chgData name="Nicola Read" userId="f4cbb50c-6e67-4402-b6bd-5fcb6a1deb83" providerId="ADAL" clId="{D875EDA1-289F-411E-99A3-3E5144356A8E}" dt="2019-05-02T16:02:47.356" v="499"/>
          <ac:spMkLst>
            <pc:docMk/>
            <pc:sldMk cId="636014570" sldId="314"/>
            <ac:spMk id="10" creationId="{EFD26173-082B-408E-86C1-068D7B3B0C80}"/>
          </ac:spMkLst>
        </pc:spChg>
        <pc:spChg chg="add">
          <ac:chgData name="Nicola Read" userId="f4cbb50c-6e67-4402-b6bd-5fcb6a1deb83" providerId="ADAL" clId="{D875EDA1-289F-411E-99A3-3E5144356A8E}" dt="2019-05-02T16:03:39.025" v="500"/>
          <ac:spMkLst>
            <pc:docMk/>
            <pc:sldMk cId="636014570" sldId="314"/>
            <ac:spMk id="12" creationId="{DF5D5B29-9C0F-4593-80BA-A98AEE871141}"/>
          </ac:spMkLst>
        </pc:spChg>
        <pc:spChg chg="add mod">
          <ac:chgData name="Nicola Read" userId="f4cbb50c-6e67-4402-b6bd-5fcb6a1deb83" providerId="ADAL" clId="{D875EDA1-289F-411E-99A3-3E5144356A8E}" dt="2019-05-02T16:11:06.203" v="540" actId="1036"/>
          <ac:spMkLst>
            <pc:docMk/>
            <pc:sldMk cId="636014570" sldId="314"/>
            <ac:spMk id="13" creationId="{D3A37861-A32E-4E0B-B9C2-F12631B185A3}"/>
          </ac:spMkLst>
        </pc:spChg>
        <pc:spChg chg="mod">
          <ac:chgData name="Nicola Read" userId="f4cbb50c-6e67-4402-b6bd-5fcb6a1deb83" providerId="ADAL" clId="{D875EDA1-289F-411E-99A3-3E5144356A8E}" dt="2019-05-02T16:11:25.342" v="553" actId="20577"/>
          <ac:spMkLst>
            <pc:docMk/>
            <pc:sldMk cId="636014570" sldId="314"/>
            <ac:spMk id="19" creationId="{5252A847-DE45-4FA3-A1F8-EEBEB845FF8E}"/>
          </ac:spMkLst>
        </pc:spChg>
        <pc:picChg chg="add mod">
          <ac:chgData name="Nicola Read" userId="f4cbb50c-6e67-4402-b6bd-5fcb6a1deb83" providerId="ADAL" clId="{D875EDA1-289F-411E-99A3-3E5144356A8E}" dt="2019-05-02T16:08:17.476" v="511" actId="1076"/>
          <ac:picMkLst>
            <pc:docMk/>
            <pc:sldMk cId="636014570" sldId="314"/>
            <ac:picMk id="14" creationId="{2ED98CBF-8395-4D5F-86CB-77A69ED3C399}"/>
          </ac:picMkLst>
        </pc:picChg>
        <pc:picChg chg="add mod">
          <ac:chgData name="Nicola Read" userId="f4cbb50c-6e67-4402-b6bd-5fcb6a1deb83" providerId="ADAL" clId="{D875EDA1-289F-411E-99A3-3E5144356A8E}" dt="2019-05-02T16:11:10.470" v="550" actId="1036"/>
          <ac:picMkLst>
            <pc:docMk/>
            <pc:sldMk cId="636014570" sldId="314"/>
            <ac:picMk id="15" creationId="{07C251DA-BC6B-44A0-A13D-7239F70BC3AF}"/>
          </ac:picMkLst>
        </pc:picChg>
      </pc:sldChg>
      <pc:sldChg chg="addSp modSp">
        <pc:chgData name="Nicola Read" userId="f4cbb50c-6e67-4402-b6bd-5fcb6a1deb83" providerId="ADAL" clId="{D875EDA1-289F-411E-99A3-3E5144356A8E}" dt="2019-05-02T15:57:57.279" v="471" actId="12788"/>
        <pc:sldMkLst>
          <pc:docMk/>
          <pc:sldMk cId="1071900124" sldId="355"/>
        </pc:sldMkLst>
        <pc:spChg chg="add mod">
          <ac:chgData name="Nicola Read" userId="f4cbb50c-6e67-4402-b6bd-5fcb6a1deb83" providerId="ADAL" clId="{D875EDA1-289F-411E-99A3-3E5144356A8E}" dt="2019-05-02T15:57:57.279" v="471" actId="12788"/>
          <ac:spMkLst>
            <pc:docMk/>
            <pc:sldMk cId="1071900124" sldId="355"/>
            <ac:spMk id="2" creationId="{706CA5DA-A2F2-41CD-9CD8-489832ACFC9A}"/>
          </ac:spMkLst>
        </pc:spChg>
        <pc:spChg chg="add mod">
          <ac:chgData name="Nicola Read" userId="f4cbb50c-6e67-4402-b6bd-5fcb6a1deb83" providerId="ADAL" clId="{D875EDA1-289F-411E-99A3-3E5144356A8E}" dt="2019-05-02T15:56:31.555" v="468" actId="1035"/>
          <ac:spMkLst>
            <pc:docMk/>
            <pc:sldMk cId="1071900124" sldId="355"/>
            <ac:spMk id="3" creationId="{08D15318-5418-4DB7-B1A4-FDA44EBC1C0D}"/>
          </ac:spMkLst>
        </pc:spChg>
        <pc:spChg chg="mod">
          <ac:chgData name="Nicola Read" userId="f4cbb50c-6e67-4402-b6bd-5fcb6a1deb83" providerId="ADAL" clId="{D875EDA1-289F-411E-99A3-3E5144356A8E}" dt="2019-05-02T15:56:22.876" v="430" actId="1076"/>
          <ac:spMkLst>
            <pc:docMk/>
            <pc:sldMk cId="1071900124" sldId="355"/>
            <ac:spMk id="19" creationId="{5252A847-DE45-4FA3-A1F8-EEBEB845FF8E}"/>
          </ac:spMkLst>
        </pc:spChg>
        <pc:grpChg chg="add">
          <ac:chgData name="Nicola Read" userId="f4cbb50c-6e67-4402-b6bd-5fcb6a1deb83" providerId="ADAL" clId="{D875EDA1-289F-411E-99A3-3E5144356A8E}" dt="2019-05-02T15:56:14.148" v="428"/>
          <ac:grpSpMkLst>
            <pc:docMk/>
            <pc:sldMk cId="1071900124" sldId="355"/>
            <ac:grpSpMk id="9" creationId="{9FA90A88-35D3-487E-BF3D-173D6352F688}"/>
          </ac:grpSpMkLst>
        </pc:grpChg>
      </pc:sldChg>
      <pc:sldChg chg="modSp">
        <pc:chgData name="Nicola Read" userId="f4cbb50c-6e67-4402-b6bd-5fcb6a1deb83" providerId="ADAL" clId="{D875EDA1-289F-411E-99A3-3E5144356A8E}" dt="2019-05-02T15:25:13.817" v="263"/>
        <pc:sldMkLst>
          <pc:docMk/>
          <pc:sldMk cId="1669721746" sldId="365"/>
        </pc:sldMkLst>
        <pc:spChg chg="mod">
          <ac:chgData name="Nicola Read" userId="f4cbb50c-6e67-4402-b6bd-5fcb6a1deb83" providerId="ADAL" clId="{D875EDA1-289F-411E-99A3-3E5144356A8E}" dt="2019-05-02T15:25:13.817" v="263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Nicola Read" userId="f4cbb50c-6e67-4402-b6bd-5fcb6a1deb83" providerId="ADAL" clId="{D875EDA1-289F-411E-99A3-3E5144356A8E}" dt="2019-05-02T15:21:43.551" v="261" actId="20577"/>
        <pc:sldMkLst>
          <pc:docMk/>
          <pc:sldMk cId="332354265" sldId="366"/>
        </pc:sldMkLst>
        <pc:spChg chg="mod">
          <ac:chgData name="Nicola Read" userId="f4cbb50c-6e67-4402-b6bd-5fcb6a1deb83" providerId="ADAL" clId="{D875EDA1-289F-411E-99A3-3E5144356A8E}" dt="2019-05-02T15:21:43.551" v="26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Nicola Read" userId="f4cbb50c-6e67-4402-b6bd-5fcb6a1deb83" providerId="ADAL" clId="{D875EDA1-289F-411E-99A3-3E5144356A8E}" dt="2019-05-02T15:33:36.474" v="338" actId="478"/>
        <pc:sldMkLst>
          <pc:docMk/>
          <pc:sldMk cId="3663159689" sldId="412"/>
        </pc:sldMkLst>
        <pc:spChg chg="add del mod">
          <ac:chgData name="Nicola Read" userId="f4cbb50c-6e67-4402-b6bd-5fcb6a1deb83" providerId="ADAL" clId="{D875EDA1-289F-411E-99A3-3E5144356A8E}" dt="2019-05-02T15:33:33.421" v="337" actId="478"/>
          <ac:spMkLst>
            <pc:docMk/>
            <pc:sldMk cId="3663159689" sldId="412"/>
            <ac:spMk id="10" creationId="{359AE3F2-3BE8-437F-81E8-D31A03CA4ACB}"/>
          </ac:spMkLst>
        </pc:spChg>
        <pc:spChg chg="add del mod">
          <ac:chgData name="Nicola Read" userId="f4cbb50c-6e67-4402-b6bd-5fcb6a1deb83" providerId="ADAL" clId="{D875EDA1-289F-411E-99A3-3E5144356A8E}" dt="2019-05-02T15:33:30.941" v="336" actId="478"/>
          <ac:spMkLst>
            <pc:docMk/>
            <pc:sldMk cId="3663159689" sldId="412"/>
            <ac:spMk id="12" creationId="{ABBD76BC-9718-45E9-87A0-1CCA855E075B}"/>
          </ac:spMkLst>
        </pc:spChg>
        <pc:spChg chg="add del">
          <ac:chgData name="Nicola Read" userId="f4cbb50c-6e67-4402-b6bd-5fcb6a1deb83" providerId="ADAL" clId="{D875EDA1-289F-411E-99A3-3E5144356A8E}" dt="2019-05-02T15:33:36.474" v="338" actId="478"/>
          <ac:spMkLst>
            <pc:docMk/>
            <pc:sldMk cId="3663159689" sldId="412"/>
            <ac:spMk id="13" creationId="{0CC16FE6-A1CF-4C67-BBB2-E031F4E747D0}"/>
          </ac:spMkLst>
        </pc:spChg>
        <pc:spChg chg="mod">
          <ac:chgData name="Nicola Read" userId="f4cbb50c-6e67-4402-b6bd-5fcb6a1deb83" providerId="ADAL" clId="{D875EDA1-289F-411E-99A3-3E5144356A8E}" dt="2019-05-02T15:31:47.950" v="331" actId="255"/>
          <ac:spMkLst>
            <pc:docMk/>
            <pc:sldMk cId="3663159689" sldId="412"/>
            <ac:spMk id="19" creationId="{5252A847-DE45-4FA3-A1F8-EEBEB845FF8E}"/>
          </ac:spMkLst>
        </pc:spChg>
        <pc:graphicFrameChg chg="add">
          <ac:chgData name="Nicola Read" userId="f4cbb50c-6e67-4402-b6bd-5fcb6a1deb83" providerId="ADAL" clId="{D875EDA1-289F-411E-99A3-3E5144356A8E}" dt="2019-05-02T15:32:44.063" v="332"/>
          <ac:graphicFrameMkLst>
            <pc:docMk/>
            <pc:sldMk cId="3663159689" sldId="412"/>
            <ac:graphicFrameMk id="6" creationId="{39F99F15-5ACA-48C3-A31C-D2BFB8068CFF}"/>
          </ac:graphicFrameMkLst>
        </pc:graphicFrameChg>
        <pc:graphicFrameChg chg="add">
          <ac:chgData name="Nicola Read" userId="f4cbb50c-6e67-4402-b6bd-5fcb6a1deb83" providerId="ADAL" clId="{D875EDA1-289F-411E-99A3-3E5144356A8E}" dt="2019-05-02T15:32:44.063" v="332"/>
          <ac:graphicFrameMkLst>
            <pc:docMk/>
            <pc:sldMk cId="3663159689" sldId="412"/>
            <ac:graphicFrameMk id="9" creationId="{F980C1D4-1368-4730-954D-4AA3BB7F9452}"/>
          </ac:graphicFrameMkLst>
        </pc:graphicFrameChg>
      </pc:sldChg>
      <pc:sldChg chg="addSp delSp modSp add">
        <pc:chgData name="Nicola Read" userId="f4cbb50c-6e67-4402-b6bd-5fcb6a1deb83" providerId="ADAL" clId="{D875EDA1-289F-411E-99A3-3E5144356A8E}" dt="2019-05-02T15:39:46.474" v="375" actId="20577"/>
        <pc:sldMkLst>
          <pc:docMk/>
          <pc:sldMk cId="4165825456" sldId="413"/>
        </pc:sldMkLst>
        <pc:spChg chg="mod">
          <ac:chgData name="Nicola Read" userId="f4cbb50c-6e67-4402-b6bd-5fcb6a1deb83" providerId="ADAL" clId="{D875EDA1-289F-411E-99A3-3E5144356A8E}" dt="2019-05-02T15:39:46.474" v="375" actId="20577"/>
          <ac:spMkLst>
            <pc:docMk/>
            <pc:sldMk cId="4165825456" sldId="413"/>
            <ac:spMk id="19" creationId="{5252A847-DE45-4FA3-A1F8-EEBEB845FF8E}"/>
          </ac:spMkLst>
        </pc:spChg>
        <pc:picChg chg="add del mod">
          <ac:chgData name="Nicola Read" userId="f4cbb50c-6e67-4402-b6bd-5fcb6a1deb83" providerId="ADAL" clId="{D875EDA1-289F-411E-99A3-3E5144356A8E}" dt="2019-05-02T15:35:38.110" v="344" actId="931"/>
          <ac:picMkLst>
            <pc:docMk/>
            <pc:sldMk cId="4165825456" sldId="413"/>
            <ac:picMk id="3" creationId="{AB9EF195-5F93-4F69-89F1-FB1D36AAE293}"/>
          </ac:picMkLst>
        </pc:picChg>
        <pc:picChg chg="add del mod modCrop">
          <ac:chgData name="Nicola Read" userId="f4cbb50c-6e67-4402-b6bd-5fcb6a1deb83" providerId="ADAL" clId="{D875EDA1-289F-411E-99A3-3E5144356A8E}" dt="2019-05-02T15:37:58.319" v="350" actId="478"/>
          <ac:picMkLst>
            <pc:docMk/>
            <pc:sldMk cId="4165825456" sldId="413"/>
            <ac:picMk id="5" creationId="{1969F742-FA69-4E04-A69E-5AA58D12CEE9}"/>
          </ac:picMkLst>
        </pc:picChg>
        <pc:picChg chg="add mod">
          <ac:chgData name="Nicola Read" userId="f4cbb50c-6e67-4402-b6bd-5fcb6a1deb83" providerId="ADAL" clId="{D875EDA1-289F-411E-99A3-3E5144356A8E}" dt="2019-05-02T15:38:31.106" v="371" actId="1037"/>
          <ac:picMkLst>
            <pc:docMk/>
            <pc:sldMk cId="4165825456" sldId="413"/>
            <ac:picMk id="12" creationId="{55A923DD-2029-47C8-BD1D-2D3F266D1A3E}"/>
          </ac:picMkLst>
        </pc:picChg>
        <pc:cxnChg chg="add del mod">
          <ac:chgData name="Nicola Read" userId="f4cbb50c-6e67-4402-b6bd-5fcb6a1deb83" providerId="ADAL" clId="{D875EDA1-289F-411E-99A3-3E5144356A8E}" dt="2019-05-02T15:38:21.756" v="361" actId="14100"/>
          <ac:cxnSpMkLst>
            <pc:docMk/>
            <pc:sldMk cId="4165825456" sldId="413"/>
            <ac:cxnSpMk id="6" creationId="{2278E8FD-0BF3-4804-B5DB-F9539C1B3D8A}"/>
          </ac:cxnSpMkLst>
        </pc:cxnChg>
      </pc:sldChg>
      <pc:sldChg chg="addSp modSp add">
        <pc:chgData name="Nicola Read" userId="f4cbb50c-6e67-4402-b6bd-5fcb6a1deb83" providerId="ADAL" clId="{D875EDA1-289F-411E-99A3-3E5144356A8E}" dt="2019-05-02T15:46:30.601" v="418" actId="20577"/>
        <pc:sldMkLst>
          <pc:docMk/>
          <pc:sldMk cId="682241524" sldId="415"/>
        </pc:sldMkLst>
        <pc:spChg chg="mod">
          <ac:chgData name="Nicola Read" userId="f4cbb50c-6e67-4402-b6bd-5fcb6a1deb83" providerId="ADAL" clId="{D875EDA1-289F-411E-99A3-3E5144356A8E}" dt="2019-05-02T15:46:30.601" v="418" actId="20577"/>
          <ac:spMkLst>
            <pc:docMk/>
            <pc:sldMk cId="682241524" sldId="415"/>
            <ac:spMk id="19" creationId="{5252A847-DE45-4FA3-A1F8-EEBEB845FF8E}"/>
          </ac:spMkLst>
        </pc:spChg>
        <pc:graphicFrameChg chg="add">
          <ac:chgData name="Nicola Read" userId="f4cbb50c-6e67-4402-b6bd-5fcb6a1deb83" providerId="ADAL" clId="{D875EDA1-289F-411E-99A3-3E5144356A8E}" dt="2019-05-02T15:45:44.569" v="388"/>
          <ac:graphicFrameMkLst>
            <pc:docMk/>
            <pc:sldMk cId="682241524" sldId="415"/>
            <ac:graphicFrameMk id="6" creationId="{0A01386F-A55A-48CD-80CA-303209FD2EEE}"/>
          </ac:graphicFrameMkLst>
        </pc:graphicFrameChg>
        <pc:graphicFrameChg chg="add">
          <ac:chgData name="Nicola Read" userId="f4cbb50c-6e67-4402-b6bd-5fcb6a1deb83" providerId="ADAL" clId="{D875EDA1-289F-411E-99A3-3E5144356A8E}" dt="2019-05-02T15:45:44.569" v="388"/>
          <ac:graphicFrameMkLst>
            <pc:docMk/>
            <pc:sldMk cId="682241524" sldId="415"/>
            <ac:graphicFrameMk id="9" creationId="{3208D229-7C90-449E-A441-DCAD2ED759E8}"/>
          </ac:graphicFrameMkLst>
        </pc:graphicFrameChg>
      </pc:sldChg>
      <pc:sldChg chg="addSp delSp modSp add">
        <pc:chgData name="Nicola Read" userId="f4cbb50c-6e67-4402-b6bd-5fcb6a1deb83" providerId="ADAL" clId="{D875EDA1-289F-411E-99A3-3E5144356A8E}" dt="2019-05-03T13:25:03.341" v="967" actId="478"/>
        <pc:sldMkLst>
          <pc:docMk/>
          <pc:sldMk cId="3709305002" sldId="416"/>
        </pc:sldMkLst>
        <pc:spChg chg="add del mod">
          <ac:chgData name="Nicola Read" userId="f4cbb50c-6e67-4402-b6bd-5fcb6a1deb83" providerId="ADAL" clId="{D875EDA1-289F-411E-99A3-3E5144356A8E}" dt="2019-05-03T13:17:01.161" v="760" actId="478"/>
          <ac:spMkLst>
            <pc:docMk/>
            <pc:sldMk cId="3709305002" sldId="416"/>
            <ac:spMk id="2" creationId="{D7CC179F-7FBA-4EB3-834D-2F61F115D22E}"/>
          </ac:spMkLst>
        </pc:spChg>
        <pc:spChg chg="add mod">
          <ac:chgData name="Nicola Read" userId="f4cbb50c-6e67-4402-b6bd-5fcb6a1deb83" providerId="ADAL" clId="{D875EDA1-289F-411E-99A3-3E5144356A8E}" dt="2019-05-03T13:21:49.129" v="898" actId="1035"/>
          <ac:spMkLst>
            <pc:docMk/>
            <pc:sldMk cId="3709305002" sldId="416"/>
            <ac:spMk id="13" creationId="{820CD7ED-505A-4A16-86A7-165CCD5EE177}"/>
          </ac:spMkLst>
        </pc:spChg>
        <pc:spChg chg="mod">
          <ac:chgData name="Nicola Read" userId="f4cbb50c-6e67-4402-b6bd-5fcb6a1deb83" providerId="ADAL" clId="{D875EDA1-289F-411E-99A3-3E5144356A8E}" dt="2019-05-03T13:21:53.802" v="899" actId="20577"/>
          <ac:spMkLst>
            <pc:docMk/>
            <pc:sldMk cId="3709305002" sldId="416"/>
            <ac:spMk id="19" creationId="{5252A847-DE45-4FA3-A1F8-EEBEB845FF8E}"/>
          </ac:spMkLst>
        </pc:spChg>
        <pc:graphicFrameChg chg="add mod modGraphic">
          <ac:chgData name="Nicola Read" userId="f4cbb50c-6e67-4402-b6bd-5fcb6a1deb83" providerId="ADAL" clId="{D875EDA1-289F-411E-99A3-3E5144356A8E}" dt="2019-05-03T13:21:49.129" v="898" actId="1035"/>
          <ac:graphicFrameMkLst>
            <pc:docMk/>
            <pc:sldMk cId="3709305002" sldId="416"/>
            <ac:graphicFrameMk id="6" creationId="{AA05F6AB-832B-44DE-A918-DB8E5A934B9B}"/>
          </ac:graphicFrameMkLst>
        </pc:graphicFrameChg>
        <pc:graphicFrameChg chg="add del mod modGraphic">
          <ac:chgData name="Nicola Read" userId="f4cbb50c-6e67-4402-b6bd-5fcb6a1deb83" providerId="ADAL" clId="{D875EDA1-289F-411E-99A3-3E5144356A8E}" dt="2019-05-03T13:25:03.341" v="967" actId="478"/>
          <ac:graphicFrameMkLst>
            <pc:docMk/>
            <pc:sldMk cId="3709305002" sldId="416"/>
            <ac:graphicFrameMk id="15" creationId="{8CC68A70-64DA-4F13-8305-99B96EFF0C03}"/>
          </ac:graphicFrameMkLst>
        </pc:graphicFrameChg>
        <pc:picChg chg="add mod">
          <ac:chgData name="Nicola Read" userId="f4cbb50c-6e67-4402-b6bd-5fcb6a1deb83" providerId="ADAL" clId="{D875EDA1-289F-411E-99A3-3E5144356A8E}" dt="2019-05-03T13:21:49.129" v="898" actId="1035"/>
          <ac:picMkLst>
            <pc:docMk/>
            <pc:sldMk cId="3709305002" sldId="416"/>
            <ac:picMk id="14" creationId="{132B8EBC-C7AE-42EF-8383-E578B763FE77}"/>
          </ac:picMkLst>
        </pc:picChg>
        <pc:cxnChg chg="add mod">
          <ac:chgData name="Nicola Read" userId="f4cbb50c-6e67-4402-b6bd-5fcb6a1deb83" providerId="ADAL" clId="{D875EDA1-289F-411E-99A3-3E5144356A8E}" dt="2019-05-03T13:23:50.870" v="960" actId="1582"/>
          <ac:cxnSpMkLst>
            <pc:docMk/>
            <pc:sldMk cId="3709305002" sldId="416"/>
            <ac:cxnSpMk id="9" creationId="{459FFAB6-51D5-4494-898F-D1DE11AF2457}"/>
          </ac:cxnSpMkLst>
        </pc:cxnChg>
        <pc:cxnChg chg="add mod">
          <ac:chgData name="Nicola Read" userId="f4cbb50c-6e67-4402-b6bd-5fcb6a1deb83" providerId="ADAL" clId="{D875EDA1-289F-411E-99A3-3E5144356A8E}" dt="2019-05-03T13:23:50.870" v="960" actId="1582"/>
          <ac:cxnSpMkLst>
            <pc:docMk/>
            <pc:sldMk cId="3709305002" sldId="416"/>
            <ac:cxnSpMk id="10" creationId="{BA02966C-6080-45FB-8ABD-7F529FBED66A}"/>
          </ac:cxnSpMkLst>
        </pc:cxnChg>
        <pc:cxnChg chg="add mod">
          <ac:chgData name="Nicola Read" userId="f4cbb50c-6e67-4402-b6bd-5fcb6a1deb83" providerId="ADAL" clId="{D875EDA1-289F-411E-99A3-3E5144356A8E}" dt="2019-05-03T13:23:50.870" v="960" actId="1582"/>
          <ac:cxnSpMkLst>
            <pc:docMk/>
            <pc:sldMk cId="3709305002" sldId="416"/>
            <ac:cxnSpMk id="12" creationId="{5CF049C9-08A1-497A-A0F6-BE5EF89B6D82}"/>
          </ac:cxnSpMkLst>
        </pc:cxnChg>
        <pc:cxnChg chg="add del mod">
          <ac:chgData name="Nicola Read" userId="f4cbb50c-6e67-4402-b6bd-5fcb6a1deb83" providerId="ADAL" clId="{D875EDA1-289F-411E-99A3-3E5144356A8E}" dt="2019-05-03T13:25:00.925" v="966" actId="478"/>
          <ac:cxnSpMkLst>
            <pc:docMk/>
            <pc:sldMk cId="3709305002" sldId="416"/>
            <ac:cxnSpMk id="16" creationId="{3626A822-2622-4A28-90CF-34353DD2E4C0}"/>
          </ac:cxnSpMkLst>
        </pc:cxnChg>
        <pc:cxnChg chg="add del mod">
          <ac:chgData name="Nicola Read" userId="f4cbb50c-6e67-4402-b6bd-5fcb6a1deb83" providerId="ADAL" clId="{D875EDA1-289F-411E-99A3-3E5144356A8E}" dt="2019-05-03T13:24:59.423" v="965" actId="478"/>
          <ac:cxnSpMkLst>
            <pc:docMk/>
            <pc:sldMk cId="3709305002" sldId="416"/>
            <ac:cxnSpMk id="17" creationId="{4A607C23-3072-4ACE-B94B-B1D599DC4786}"/>
          </ac:cxnSpMkLst>
        </pc:cxnChg>
        <pc:cxnChg chg="add del mod">
          <ac:chgData name="Nicola Read" userId="f4cbb50c-6e67-4402-b6bd-5fcb6a1deb83" providerId="ADAL" clId="{D875EDA1-289F-411E-99A3-3E5144356A8E}" dt="2019-05-03T13:24:58.024" v="964" actId="478"/>
          <ac:cxnSpMkLst>
            <pc:docMk/>
            <pc:sldMk cId="3709305002" sldId="416"/>
            <ac:cxnSpMk id="18" creationId="{89C06C15-10F3-4E2C-8EF7-09FAF2DBFF54}"/>
          </ac:cxnSpMkLst>
        </pc:cxnChg>
      </pc:sldChg>
      <pc:sldChg chg="modSp add">
        <pc:chgData name="Nicola Read" userId="f4cbb50c-6e67-4402-b6bd-5fcb6a1deb83" providerId="ADAL" clId="{D875EDA1-289F-411E-99A3-3E5144356A8E}" dt="2019-05-02T15:26:49.432" v="267" actId="20577"/>
        <pc:sldMkLst>
          <pc:docMk/>
          <pc:sldMk cId="1567553989" sldId="417"/>
        </pc:sldMkLst>
        <pc:spChg chg="mod">
          <ac:chgData name="Nicola Read" userId="f4cbb50c-6e67-4402-b6bd-5fcb6a1deb83" providerId="ADAL" clId="{D875EDA1-289F-411E-99A3-3E5144356A8E}" dt="2019-05-02T15:26:49.432" v="267" actId="20577"/>
          <ac:spMkLst>
            <pc:docMk/>
            <pc:sldMk cId="1567553989" sldId="417"/>
            <ac:spMk id="19" creationId="{5252A847-DE45-4FA3-A1F8-EEBEB845FF8E}"/>
          </ac:spMkLst>
        </pc:spChg>
      </pc:sldChg>
      <pc:sldChg chg="add">
        <pc:chgData name="Nicola Read" userId="f4cbb50c-6e67-4402-b6bd-5fcb6a1deb83" providerId="ADAL" clId="{D875EDA1-289F-411E-99A3-3E5144356A8E}" dt="2019-05-02T15:33:26.085" v="335"/>
        <pc:sldMkLst>
          <pc:docMk/>
          <pc:sldMk cId="1830308948" sldId="419"/>
        </pc:sldMkLst>
      </pc:sldChg>
      <pc:sldChg chg="add">
        <pc:chgData name="Nicola Read" userId="f4cbb50c-6e67-4402-b6bd-5fcb6a1deb83" providerId="ADAL" clId="{D875EDA1-289F-411E-99A3-3E5144356A8E}" dt="2019-05-02T15:46:21.840" v="390"/>
        <pc:sldMkLst>
          <pc:docMk/>
          <pc:sldMk cId="4244487614" sldId="422"/>
        </pc:sldMkLst>
      </pc:sldChg>
      <pc:sldChg chg="modSp add">
        <pc:chgData name="Nicola Read" userId="f4cbb50c-6e67-4402-b6bd-5fcb6a1deb83" providerId="ADAL" clId="{D875EDA1-289F-411E-99A3-3E5144356A8E}" dt="2019-05-02T16:11:46.284" v="561" actId="207"/>
        <pc:sldMkLst>
          <pc:docMk/>
          <pc:sldMk cId="3224949261" sldId="424"/>
        </pc:sldMkLst>
        <pc:spChg chg="mod">
          <ac:chgData name="Nicola Read" userId="f4cbb50c-6e67-4402-b6bd-5fcb6a1deb83" providerId="ADAL" clId="{D875EDA1-289F-411E-99A3-3E5144356A8E}" dt="2019-05-02T16:11:46.284" v="561" actId="207"/>
          <ac:spMkLst>
            <pc:docMk/>
            <pc:sldMk cId="3224949261" sldId="424"/>
            <ac:spMk id="19" creationId="{5252A847-DE45-4FA3-A1F8-EEBEB845FF8E}"/>
          </ac:spMkLst>
        </pc:spChg>
      </pc:sldChg>
      <pc:sldChg chg="add">
        <pc:chgData name="Nicola Read" userId="f4cbb50c-6e67-4402-b6bd-5fcb6a1deb83" providerId="ADAL" clId="{D875EDA1-289F-411E-99A3-3E5144356A8E}" dt="2019-05-02T16:11:20.333" v="552"/>
        <pc:sldMkLst>
          <pc:docMk/>
          <pc:sldMk cId="3570728045" sldId="425"/>
        </pc:sldMkLst>
      </pc:sldChg>
    </pc:docChg>
  </pc:docChgLst>
  <pc:docChgLst>
    <pc:chgData name="Nicola Read" userId="f4cbb50c-6e67-4402-b6bd-5fcb6a1deb83" providerId="ADAL" clId="{7D242C9A-F411-4FFE-B9B7-80149E298F79}"/>
    <pc:docChg chg="custSel modSld">
      <pc:chgData name="Nicola Read" userId="f4cbb50c-6e67-4402-b6bd-5fcb6a1deb83" providerId="ADAL" clId="{7D242C9A-F411-4FFE-B9B7-80149E298F79}" dt="2019-05-06T20:45:06.776" v="106" actId="164"/>
      <pc:docMkLst>
        <pc:docMk/>
      </pc:docMkLst>
      <pc:sldChg chg="modSp">
        <pc:chgData name="Nicola Read" userId="f4cbb50c-6e67-4402-b6bd-5fcb6a1deb83" providerId="ADAL" clId="{7D242C9A-F411-4FFE-B9B7-80149E298F79}" dt="2019-05-06T20:32:45.517" v="9" actId="20577"/>
        <pc:sldMkLst>
          <pc:docMk/>
          <pc:sldMk cId="2637481266" sldId="256"/>
        </pc:sldMkLst>
        <pc:spChg chg="mod">
          <ac:chgData name="Nicola Read" userId="f4cbb50c-6e67-4402-b6bd-5fcb6a1deb83" providerId="ADAL" clId="{7D242C9A-F411-4FFE-B9B7-80149E298F79}" dt="2019-05-06T20:32:45.517" v="9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Nicola Read" userId="f4cbb50c-6e67-4402-b6bd-5fcb6a1deb83" providerId="ADAL" clId="{7D242C9A-F411-4FFE-B9B7-80149E298F79}" dt="2019-05-06T20:43:31.673" v="94" actId="164"/>
        <pc:sldMkLst>
          <pc:docMk/>
          <pc:sldMk cId="636014570" sldId="314"/>
        </pc:sldMkLst>
        <pc:spChg chg="mod">
          <ac:chgData name="Nicola Read" userId="f4cbb50c-6e67-4402-b6bd-5fcb6a1deb83" providerId="ADAL" clId="{7D242C9A-F411-4FFE-B9B7-80149E298F79}" dt="2019-05-06T20:43:27.638" v="93" actId="164"/>
          <ac:spMkLst>
            <pc:docMk/>
            <pc:sldMk cId="636014570" sldId="314"/>
            <ac:spMk id="12" creationId="{DF5D5B29-9C0F-4593-80BA-A98AEE871141}"/>
          </ac:spMkLst>
        </pc:spChg>
        <pc:spChg chg="mod">
          <ac:chgData name="Nicola Read" userId="f4cbb50c-6e67-4402-b6bd-5fcb6a1deb83" providerId="ADAL" clId="{7D242C9A-F411-4FFE-B9B7-80149E298F79}" dt="2019-05-06T20:43:31.673" v="94" actId="164"/>
          <ac:spMkLst>
            <pc:docMk/>
            <pc:sldMk cId="636014570" sldId="314"/>
            <ac:spMk id="13" creationId="{D3A37861-A32E-4E0B-B9C2-F12631B185A3}"/>
          </ac:spMkLst>
        </pc:spChg>
        <pc:grpChg chg="add mod">
          <ac:chgData name="Nicola Read" userId="f4cbb50c-6e67-4402-b6bd-5fcb6a1deb83" providerId="ADAL" clId="{7D242C9A-F411-4FFE-B9B7-80149E298F79}" dt="2019-05-06T20:43:27.638" v="93" actId="164"/>
          <ac:grpSpMkLst>
            <pc:docMk/>
            <pc:sldMk cId="636014570" sldId="314"/>
            <ac:grpSpMk id="2" creationId="{D22F06D1-BCA9-4E97-AA41-54EC57C6E9D1}"/>
          </ac:grpSpMkLst>
        </pc:grpChg>
        <pc:grpChg chg="add mod">
          <ac:chgData name="Nicola Read" userId="f4cbb50c-6e67-4402-b6bd-5fcb6a1deb83" providerId="ADAL" clId="{7D242C9A-F411-4FFE-B9B7-80149E298F79}" dt="2019-05-06T20:43:31.673" v="94" actId="164"/>
          <ac:grpSpMkLst>
            <pc:docMk/>
            <pc:sldMk cId="636014570" sldId="314"/>
            <ac:grpSpMk id="3" creationId="{BBB725FC-1EE4-4D94-9239-7DD739F08644}"/>
          </ac:grpSpMkLst>
        </pc:grpChg>
        <pc:picChg chg="mod">
          <ac:chgData name="Nicola Read" userId="f4cbb50c-6e67-4402-b6bd-5fcb6a1deb83" providerId="ADAL" clId="{7D242C9A-F411-4FFE-B9B7-80149E298F79}" dt="2019-05-06T20:43:27.638" v="93" actId="164"/>
          <ac:picMkLst>
            <pc:docMk/>
            <pc:sldMk cId="636014570" sldId="314"/>
            <ac:picMk id="14" creationId="{2ED98CBF-8395-4D5F-86CB-77A69ED3C399}"/>
          </ac:picMkLst>
        </pc:picChg>
        <pc:picChg chg="mod">
          <ac:chgData name="Nicola Read" userId="f4cbb50c-6e67-4402-b6bd-5fcb6a1deb83" providerId="ADAL" clId="{7D242C9A-F411-4FFE-B9B7-80149E298F79}" dt="2019-05-06T20:43:31.673" v="94" actId="164"/>
          <ac:picMkLst>
            <pc:docMk/>
            <pc:sldMk cId="636014570" sldId="314"/>
            <ac:picMk id="15" creationId="{07C251DA-BC6B-44A0-A13D-7239F70BC3AF}"/>
          </ac:picMkLst>
        </pc:picChg>
        <pc:picChg chg="add">
          <ac:chgData name="Nicola Read" userId="f4cbb50c-6e67-4402-b6bd-5fcb6a1deb83" providerId="ADAL" clId="{7D242C9A-F411-4FFE-B9B7-80149E298F79}" dt="2019-05-06T20:43:11.535" v="92"/>
          <ac:picMkLst>
            <pc:docMk/>
            <pc:sldMk cId="636014570" sldId="314"/>
            <ac:picMk id="16" creationId="{2393FE70-1B66-41B5-A6B8-0EA6ED00B75D}"/>
          </ac:picMkLst>
        </pc:picChg>
      </pc:sldChg>
      <pc:sldChg chg="addSp delSp">
        <pc:chgData name="Nicola Read" userId="f4cbb50c-6e67-4402-b6bd-5fcb6a1deb83" providerId="ADAL" clId="{7D242C9A-F411-4FFE-B9B7-80149E298F79}" dt="2019-05-06T20:41:22.919" v="37"/>
        <pc:sldMkLst>
          <pc:docMk/>
          <pc:sldMk cId="1071900124" sldId="355"/>
        </pc:sldMkLst>
        <pc:picChg chg="add del">
          <ac:chgData name="Nicola Read" userId="f4cbb50c-6e67-4402-b6bd-5fcb6a1deb83" providerId="ADAL" clId="{7D242C9A-F411-4FFE-B9B7-80149E298F79}" dt="2019-05-06T20:41:22.919" v="37"/>
          <ac:picMkLst>
            <pc:docMk/>
            <pc:sldMk cId="1071900124" sldId="355"/>
            <ac:picMk id="26" creationId="{39CFB14A-5C8D-4B7B-B52B-AAE779FB755B}"/>
          </ac:picMkLst>
        </pc:picChg>
      </pc:sldChg>
      <pc:sldChg chg="modSp">
        <pc:chgData name="Nicola Read" userId="f4cbb50c-6e67-4402-b6bd-5fcb6a1deb83" providerId="ADAL" clId="{7D242C9A-F411-4FFE-B9B7-80149E298F79}" dt="2019-05-06T20:35:00.831" v="10" actId="255"/>
        <pc:sldMkLst>
          <pc:docMk/>
          <pc:sldMk cId="332354265" sldId="366"/>
        </pc:sldMkLst>
        <pc:spChg chg="mod">
          <ac:chgData name="Nicola Read" userId="f4cbb50c-6e67-4402-b6bd-5fcb6a1deb83" providerId="ADAL" clId="{7D242C9A-F411-4FFE-B9B7-80149E298F79}" dt="2019-05-06T20:35:00.831" v="10" actId="255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">
        <pc:chgData name="Nicola Read" userId="f4cbb50c-6e67-4402-b6bd-5fcb6a1deb83" providerId="ADAL" clId="{7D242C9A-F411-4FFE-B9B7-80149E298F79}" dt="2019-05-06T20:38:42.444" v="24"/>
        <pc:sldMkLst>
          <pc:docMk/>
          <pc:sldMk cId="3663159689" sldId="412"/>
        </pc:sldMkLst>
        <pc:picChg chg="add del">
          <ac:chgData name="Nicola Read" userId="f4cbb50c-6e67-4402-b6bd-5fcb6a1deb83" providerId="ADAL" clId="{7D242C9A-F411-4FFE-B9B7-80149E298F79}" dt="2019-05-06T20:38:42.444" v="24"/>
          <ac:picMkLst>
            <pc:docMk/>
            <pc:sldMk cId="3663159689" sldId="412"/>
            <ac:picMk id="10" creationId="{FB4FCE26-FE83-48EE-A782-F95C4DC8528C}"/>
          </ac:picMkLst>
        </pc:picChg>
      </pc:sldChg>
      <pc:sldChg chg="addSp delSp">
        <pc:chgData name="Nicola Read" userId="f4cbb50c-6e67-4402-b6bd-5fcb6a1deb83" providerId="ADAL" clId="{7D242C9A-F411-4FFE-B9B7-80149E298F79}" dt="2019-05-06T20:39:06.002" v="26"/>
        <pc:sldMkLst>
          <pc:docMk/>
          <pc:sldMk cId="4165825456" sldId="413"/>
        </pc:sldMkLst>
        <pc:picChg chg="add del">
          <ac:chgData name="Nicola Read" userId="f4cbb50c-6e67-4402-b6bd-5fcb6a1deb83" providerId="ADAL" clId="{7D242C9A-F411-4FFE-B9B7-80149E298F79}" dt="2019-05-06T20:39:06.002" v="26"/>
          <ac:picMkLst>
            <pc:docMk/>
            <pc:sldMk cId="4165825456" sldId="413"/>
            <ac:picMk id="9" creationId="{00C80F88-EE3E-4802-8CA3-2F9E6640420A}"/>
          </ac:picMkLst>
        </pc:picChg>
      </pc:sldChg>
      <pc:sldChg chg="addSp delSp modSp">
        <pc:chgData name="Nicola Read" userId="f4cbb50c-6e67-4402-b6bd-5fcb6a1deb83" providerId="ADAL" clId="{7D242C9A-F411-4FFE-B9B7-80149E298F79}" dt="2019-05-06T20:40:59.719" v="35"/>
        <pc:sldMkLst>
          <pc:docMk/>
          <pc:sldMk cId="682241524" sldId="415"/>
        </pc:sldMkLst>
        <pc:picChg chg="add del mod">
          <ac:chgData name="Nicola Read" userId="f4cbb50c-6e67-4402-b6bd-5fcb6a1deb83" providerId="ADAL" clId="{7D242C9A-F411-4FFE-B9B7-80149E298F79}" dt="2019-05-06T20:40:59.719" v="35"/>
          <ac:picMkLst>
            <pc:docMk/>
            <pc:sldMk cId="682241524" sldId="415"/>
            <ac:picMk id="2" creationId="{09A757E8-E090-4245-A221-3C233F4477A3}"/>
          </ac:picMkLst>
        </pc:picChg>
        <pc:picChg chg="add del">
          <ac:chgData name="Nicola Read" userId="f4cbb50c-6e67-4402-b6bd-5fcb6a1deb83" providerId="ADAL" clId="{7D242C9A-F411-4FFE-B9B7-80149E298F79}" dt="2019-05-06T20:40:19.236" v="30" actId="478"/>
          <ac:picMkLst>
            <pc:docMk/>
            <pc:sldMk cId="682241524" sldId="415"/>
            <ac:picMk id="10" creationId="{5656FA6A-F2D7-4198-A3FC-771072799077}"/>
          </ac:picMkLst>
        </pc:picChg>
      </pc:sldChg>
      <pc:sldChg chg="addSp delSp modSp">
        <pc:chgData name="Nicola Read" userId="f4cbb50c-6e67-4402-b6bd-5fcb6a1deb83" providerId="ADAL" clId="{7D242C9A-F411-4FFE-B9B7-80149E298F79}" dt="2019-05-06T20:43:09.156" v="91"/>
        <pc:sldMkLst>
          <pc:docMk/>
          <pc:sldMk cId="3709305002" sldId="416"/>
        </pc:sldMkLst>
        <pc:spChg chg="mod">
          <ac:chgData name="Nicola Read" userId="f4cbb50c-6e67-4402-b6bd-5fcb6a1deb83" providerId="ADAL" clId="{7D242C9A-F411-4FFE-B9B7-80149E298F79}" dt="2019-05-06T20:41:45.644" v="39" actId="207"/>
          <ac:spMkLst>
            <pc:docMk/>
            <pc:sldMk cId="3709305002" sldId="416"/>
            <ac:spMk id="13" creationId="{820CD7ED-505A-4A16-86A7-165CCD5EE177}"/>
          </ac:spMkLst>
        </pc:spChg>
        <pc:picChg chg="add del">
          <ac:chgData name="Nicola Read" userId="f4cbb50c-6e67-4402-b6bd-5fcb6a1deb83" providerId="ADAL" clId="{7D242C9A-F411-4FFE-B9B7-80149E298F79}" dt="2019-05-06T20:43:09.156" v="91"/>
          <ac:picMkLst>
            <pc:docMk/>
            <pc:sldMk cId="3709305002" sldId="416"/>
            <ac:picMk id="15" creationId="{8518C3B9-C8FA-4CAB-9209-E97DBB8AAC3E}"/>
          </ac:picMkLst>
        </pc:picChg>
      </pc:sldChg>
      <pc:sldChg chg="addSp delSp modSp">
        <pc:chgData name="Nicola Read" userId="f4cbb50c-6e67-4402-b6bd-5fcb6a1deb83" providerId="ADAL" clId="{7D242C9A-F411-4FFE-B9B7-80149E298F79}" dt="2019-05-06T20:44:27.914" v="101" actId="164"/>
        <pc:sldMkLst>
          <pc:docMk/>
          <pc:sldMk cId="3224949261" sldId="424"/>
        </pc:sldMkLst>
        <pc:spChg chg="mod">
          <ac:chgData name="Nicola Read" userId="f4cbb50c-6e67-4402-b6bd-5fcb6a1deb83" providerId="ADAL" clId="{7D242C9A-F411-4FFE-B9B7-80149E298F79}" dt="2019-05-06T20:44:27.914" v="101" actId="164"/>
          <ac:spMkLst>
            <pc:docMk/>
            <pc:sldMk cId="3224949261" sldId="424"/>
            <ac:spMk id="12" creationId="{DF5D5B29-9C0F-4593-80BA-A98AEE871141}"/>
          </ac:spMkLst>
        </pc:spChg>
        <pc:spChg chg="mod">
          <ac:chgData name="Nicola Read" userId="f4cbb50c-6e67-4402-b6bd-5fcb6a1deb83" providerId="ADAL" clId="{7D242C9A-F411-4FFE-B9B7-80149E298F79}" dt="2019-05-06T20:43:43.446" v="95" actId="164"/>
          <ac:spMkLst>
            <pc:docMk/>
            <pc:sldMk cId="3224949261" sldId="424"/>
            <ac:spMk id="13" creationId="{D3A37861-A32E-4E0B-B9C2-F12631B185A3}"/>
          </ac:spMkLst>
        </pc:spChg>
        <pc:spChg chg="ord">
          <ac:chgData name="Nicola Read" userId="f4cbb50c-6e67-4402-b6bd-5fcb6a1deb83" providerId="ADAL" clId="{7D242C9A-F411-4FFE-B9B7-80149E298F79}" dt="2019-05-06T20:44:12.942" v="99" actId="167"/>
          <ac:spMkLst>
            <pc:docMk/>
            <pc:sldMk cId="3224949261" sldId="424"/>
            <ac:spMk id="19" creationId="{5252A847-DE45-4FA3-A1F8-EEBEB845FF8E}"/>
          </ac:spMkLst>
        </pc:spChg>
        <pc:grpChg chg="add mod">
          <ac:chgData name="Nicola Read" userId="f4cbb50c-6e67-4402-b6bd-5fcb6a1deb83" providerId="ADAL" clId="{7D242C9A-F411-4FFE-B9B7-80149E298F79}" dt="2019-05-06T20:43:43.446" v="95" actId="164"/>
          <ac:grpSpMkLst>
            <pc:docMk/>
            <pc:sldMk cId="3224949261" sldId="424"/>
            <ac:grpSpMk id="2" creationId="{C3FEDE3A-0FC2-46C4-88D4-21BF1E0C462A}"/>
          </ac:grpSpMkLst>
        </pc:grpChg>
        <pc:grpChg chg="add mod">
          <ac:chgData name="Nicola Read" userId="f4cbb50c-6e67-4402-b6bd-5fcb6a1deb83" providerId="ADAL" clId="{7D242C9A-F411-4FFE-B9B7-80149E298F79}" dt="2019-05-06T20:44:27.914" v="101" actId="164"/>
          <ac:grpSpMkLst>
            <pc:docMk/>
            <pc:sldMk cId="3224949261" sldId="424"/>
            <ac:grpSpMk id="3" creationId="{8E406EE3-87A9-4EBD-9099-6BA3B1A1F18D}"/>
          </ac:grpSpMkLst>
        </pc:grpChg>
        <pc:picChg chg="ord">
          <ac:chgData name="Nicola Read" userId="f4cbb50c-6e67-4402-b6bd-5fcb6a1deb83" providerId="ADAL" clId="{7D242C9A-F411-4FFE-B9B7-80149E298F79}" dt="2019-05-06T20:44:23.272" v="100" actId="167"/>
          <ac:picMkLst>
            <pc:docMk/>
            <pc:sldMk cId="3224949261" sldId="424"/>
            <ac:picMk id="8" creationId="{D9426B6B-94AA-4D9B-BC63-8F0BC9ED5115}"/>
          </ac:picMkLst>
        </pc:picChg>
        <pc:picChg chg="add del mod ord">
          <ac:chgData name="Nicola Read" userId="f4cbb50c-6e67-4402-b6bd-5fcb6a1deb83" providerId="ADAL" clId="{7D242C9A-F411-4FFE-B9B7-80149E298F79}" dt="2019-05-06T20:44:27.914" v="101" actId="164"/>
          <ac:picMkLst>
            <pc:docMk/>
            <pc:sldMk cId="3224949261" sldId="424"/>
            <ac:picMk id="14" creationId="{2ED98CBF-8395-4D5F-86CB-77A69ED3C399}"/>
          </ac:picMkLst>
        </pc:picChg>
        <pc:picChg chg="mod">
          <ac:chgData name="Nicola Read" userId="f4cbb50c-6e67-4402-b6bd-5fcb6a1deb83" providerId="ADAL" clId="{7D242C9A-F411-4FFE-B9B7-80149E298F79}" dt="2019-05-06T20:43:43.446" v="95" actId="164"/>
          <ac:picMkLst>
            <pc:docMk/>
            <pc:sldMk cId="3224949261" sldId="424"/>
            <ac:picMk id="15" creationId="{07C251DA-BC6B-44A0-A13D-7239F70BC3AF}"/>
          </ac:picMkLst>
        </pc:picChg>
      </pc:sldChg>
      <pc:sldChg chg="addSp modSp">
        <pc:chgData name="Nicola Read" userId="f4cbb50c-6e67-4402-b6bd-5fcb6a1deb83" providerId="ADAL" clId="{7D242C9A-F411-4FFE-B9B7-80149E298F79}" dt="2019-05-06T20:45:06.776" v="106" actId="164"/>
        <pc:sldMkLst>
          <pc:docMk/>
          <pc:sldMk cId="3570728045" sldId="425"/>
        </pc:sldMkLst>
        <pc:spChg chg="mod">
          <ac:chgData name="Nicola Read" userId="f4cbb50c-6e67-4402-b6bd-5fcb6a1deb83" providerId="ADAL" clId="{7D242C9A-F411-4FFE-B9B7-80149E298F79}" dt="2019-05-06T20:45:06.776" v="106" actId="164"/>
          <ac:spMkLst>
            <pc:docMk/>
            <pc:sldMk cId="3570728045" sldId="425"/>
            <ac:spMk id="12" creationId="{DF5D5B29-9C0F-4593-80BA-A98AEE871141}"/>
          </ac:spMkLst>
        </pc:spChg>
        <pc:spChg chg="mod">
          <ac:chgData name="Nicola Read" userId="f4cbb50c-6e67-4402-b6bd-5fcb6a1deb83" providerId="ADAL" clId="{7D242C9A-F411-4FFE-B9B7-80149E298F79}" dt="2019-05-06T20:44:43.761" v="102" actId="164"/>
          <ac:spMkLst>
            <pc:docMk/>
            <pc:sldMk cId="3570728045" sldId="425"/>
            <ac:spMk id="13" creationId="{D3A37861-A32E-4E0B-B9C2-F12631B185A3}"/>
          </ac:spMkLst>
        </pc:spChg>
        <pc:spChg chg="ord">
          <ac:chgData name="Nicola Read" userId="f4cbb50c-6e67-4402-b6bd-5fcb6a1deb83" providerId="ADAL" clId="{7D242C9A-F411-4FFE-B9B7-80149E298F79}" dt="2019-05-06T20:44:57.601" v="104" actId="167"/>
          <ac:spMkLst>
            <pc:docMk/>
            <pc:sldMk cId="3570728045" sldId="425"/>
            <ac:spMk id="19" creationId="{5252A847-DE45-4FA3-A1F8-EEBEB845FF8E}"/>
          </ac:spMkLst>
        </pc:spChg>
        <pc:grpChg chg="add mod">
          <ac:chgData name="Nicola Read" userId="f4cbb50c-6e67-4402-b6bd-5fcb6a1deb83" providerId="ADAL" clId="{7D242C9A-F411-4FFE-B9B7-80149E298F79}" dt="2019-05-06T20:44:43.761" v="102" actId="164"/>
          <ac:grpSpMkLst>
            <pc:docMk/>
            <pc:sldMk cId="3570728045" sldId="425"/>
            <ac:grpSpMk id="2" creationId="{40EF710B-CFBD-4629-89E6-94D9AD8BA838}"/>
          </ac:grpSpMkLst>
        </pc:grpChg>
        <pc:grpChg chg="add mod">
          <ac:chgData name="Nicola Read" userId="f4cbb50c-6e67-4402-b6bd-5fcb6a1deb83" providerId="ADAL" clId="{7D242C9A-F411-4FFE-B9B7-80149E298F79}" dt="2019-05-06T20:45:06.776" v="106" actId="164"/>
          <ac:grpSpMkLst>
            <pc:docMk/>
            <pc:sldMk cId="3570728045" sldId="425"/>
            <ac:grpSpMk id="3" creationId="{A20C32CE-05B3-4B42-9848-B57F07CB14E1}"/>
          </ac:grpSpMkLst>
        </pc:grpChg>
        <pc:picChg chg="ord">
          <ac:chgData name="Nicola Read" userId="f4cbb50c-6e67-4402-b6bd-5fcb6a1deb83" providerId="ADAL" clId="{7D242C9A-F411-4FFE-B9B7-80149E298F79}" dt="2019-05-06T20:45:02.638" v="105" actId="167"/>
          <ac:picMkLst>
            <pc:docMk/>
            <pc:sldMk cId="3570728045" sldId="425"/>
            <ac:picMk id="8" creationId="{D9426B6B-94AA-4D9B-BC63-8F0BC9ED5115}"/>
          </ac:picMkLst>
        </pc:picChg>
        <pc:picChg chg="mod ord">
          <ac:chgData name="Nicola Read" userId="f4cbb50c-6e67-4402-b6bd-5fcb6a1deb83" providerId="ADAL" clId="{7D242C9A-F411-4FFE-B9B7-80149E298F79}" dt="2019-05-06T20:45:06.776" v="106" actId="164"/>
          <ac:picMkLst>
            <pc:docMk/>
            <pc:sldMk cId="3570728045" sldId="425"/>
            <ac:picMk id="14" creationId="{2ED98CBF-8395-4D5F-86CB-77A69ED3C399}"/>
          </ac:picMkLst>
        </pc:picChg>
        <pc:picChg chg="mod">
          <ac:chgData name="Nicola Read" userId="f4cbb50c-6e67-4402-b6bd-5fcb6a1deb83" providerId="ADAL" clId="{7D242C9A-F411-4FFE-B9B7-80149E298F79}" dt="2019-05-06T20:44:43.761" v="102" actId="164"/>
          <ac:picMkLst>
            <pc:docMk/>
            <pc:sldMk cId="3570728045" sldId="425"/>
            <ac:picMk id="15" creationId="{07C251DA-BC6B-44A0-A13D-7239F70BC3AF}"/>
          </ac:picMkLst>
        </pc:picChg>
      </pc:sldChg>
    </pc:docChg>
  </pc:docChgLst>
  <pc:docChgLst>
    <pc:chgData name="Davina Szilvasy" userId="59fb472d-eed4-4f11-9686-c2c8db02a2cd" providerId="ADAL" clId="{17B814E4-FF5B-48D7-B8F4-BC766A3F0562}"/>
    <pc:docChg chg="undo custSel addSld delSld modSld">
      <pc:chgData name="Davina Szilvasy" userId="59fb472d-eed4-4f11-9686-c2c8db02a2cd" providerId="ADAL" clId="{17B814E4-FF5B-48D7-B8F4-BC766A3F0562}" dt="2019-05-10T09:35:50.891" v="228" actId="2696"/>
      <pc:docMkLst>
        <pc:docMk/>
      </pc:docMkLst>
      <pc:sldChg chg="addSp delSp modSp del">
        <pc:chgData name="Davina Szilvasy" userId="59fb472d-eed4-4f11-9686-c2c8db02a2cd" providerId="ADAL" clId="{17B814E4-FF5B-48D7-B8F4-BC766A3F0562}" dt="2019-05-10T09:35:24.878" v="222" actId="2696"/>
        <pc:sldMkLst>
          <pc:docMk/>
          <pc:sldMk cId="636014570" sldId="314"/>
        </pc:sldMkLst>
        <pc:spChg chg="del">
          <ac:chgData name="Davina Szilvasy" userId="59fb472d-eed4-4f11-9686-c2c8db02a2cd" providerId="ADAL" clId="{17B814E4-FF5B-48D7-B8F4-BC766A3F0562}" dt="2019-05-10T08:52:55.219" v="38" actId="478"/>
          <ac:spMkLst>
            <pc:docMk/>
            <pc:sldMk cId="636014570" sldId="314"/>
            <ac:spMk id="9" creationId="{1F27E55C-A904-4432-8B0C-E0F1376C748E}"/>
          </ac:spMkLst>
        </pc:spChg>
        <pc:spChg chg="del">
          <ac:chgData name="Davina Szilvasy" userId="59fb472d-eed4-4f11-9686-c2c8db02a2cd" providerId="ADAL" clId="{17B814E4-FF5B-48D7-B8F4-BC766A3F0562}" dt="2019-05-10T09:35:09.912" v="218" actId="478"/>
          <ac:spMkLst>
            <pc:docMk/>
            <pc:sldMk cId="636014570" sldId="314"/>
            <ac:spMk id="10" creationId="{EFD26173-082B-408E-86C1-068D7B3B0C80}"/>
          </ac:spMkLst>
        </pc:spChg>
        <pc:spChg chg="add del">
          <ac:chgData name="Davina Szilvasy" userId="59fb472d-eed4-4f11-9686-c2c8db02a2cd" providerId="ADAL" clId="{17B814E4-FF5B-48D7-B8F4-BC766A3F0562}" dt="2019-05-10T09:35:09.912" v="218" actId="478"/>
          <ac:spMkLst>
            <pc:docMk/>
            <pc:sldMk cId="636014570" sldId="314"/>
            <ac:spMk id="16" creationId="{241C8B8F-BC8E-4562-AE6D-A308E9BAC1A6}"/>
          </ac:spMkLst>
        </pc:spChg>
        <pc:spChg chg="mod">
          <ac:chgData name="Davina Szilvasy" userId="59fb472d-eed4-4f11-9686-c2c8db02a2cd" providerId="ADAL" clId="{17B814E4-FF5B-48D7-B8F4-BC766A3F0562}" dt="2019-05-10T09:35:14.994" v="220" actId="2085"/>
          <ac:spMkLst>
            <pc:docMk/>
            <pc:sldMk cId="636014570" sldId="314"/>
            <ac:spMk id="19" creationId="{5252A847-DE45-4FA3-A1F8-EEBEB845FF8E}"/>
          </ac:spMkLst>
        </pc:spChg>
        <pc:grpChg chg="del">
          <ac:chgData name="Davina Szilvasy" userId="59fb472d-eed4-4f11-9686-c2c8db02a2cd" providerId="ADAL" clId="{17B814E4-FF5B-48D7-B8F4-BC766A3F0562}" dt="2019-05-10T09:35:09.912" v="218" actId="478"/>
          <ac:grpSpMkLst>
            <pc:docMk/>
            <pc:sldMk cId="636014570" sldId="314"/>
            <ac:grpSpMk id="2" creationId="{D22F06D1-BCA9-4E97-AA41-54EC57C6E9D1}"/>
          </ac:grpSpMkLst>
        </pc:grpChg>
        <pc:grpChg chg="del">
          <ac:chgData name="Davina Szilvasy" userId="59fb472d-eed4-4f11-9686-c2c8db02a2cd" providerId="ADAL" clId="{17B814E4-FF5B-48D7-B8F4-BC766A3F0562}" dt="2019-05-10T09:35:09.912" v="218" actId="478"/>
          <ac:grpSpMkLst>
            <pc:docMk/>
            <pc:sldMk cId="636014570" sldId="314"/>
            <ac:grpSpMk id="3" creationId="{BBB725FC-1EE4-4D94-9239-7DD739F08644}"/>
          </ac:grpSpMkLst>
        </pc:grpChg>
      </pc:sldChg>
      <pc:sldChg chg="addSp delSp modSp">
        <pc:chgData name="Davina Szilvasy" userId="59fb472d-eed4-4f11-9686-c2c8db02a2cd" providerId="ADAL" clId="{17B814E4-FF5B-48D7-B8F4-BC766A3F0562}" dt="2019-05-10T09:31:31.388" v="158"/>
        <pc:sldMkLst>
          <pc:docMk/>
          <pc:sldMk cId="1071900124" sldId="355"/>
        </pc:sldMkLst>
        <pc:spChg chg="del">
          <ac:chgData name="Davina Szilvasy" userId="59fb472d-eed4-4f11-9686-c2c8db02a2cd" providerId="ADAL" clId="{17B814E4-FF5B-48D7-B8F4-BC766A3F0562}" dt="2019-05-10T09:30:23.335" v="134" actId="478"/>
          <ac:spMkLst>
            <pc:docMk/>
            <pc:sldMk cId="1071900124" sldId="355"/>
            <ac:spMk id="4" creationId="{FDAE87F4-84D8-4490-87FC-4953747FA0F6}"/>
          </ac:spMkLst>
        </pc:spChg>
        <pc:spChg chg="add">
          <ac:chgData name="Davina Szilvasy" userId="59fb472d-eed4-4f11-9686-c2c8db02a2cd" providerId="ADAL" clId="{17B814E4-FF5B-48D7-B8F4-BC766A3F0562}" dt="2019-05-10T09:30:59.782" v="153"/>
          <ac:spMkLst>
            <pc:docMk/>
            <pc:sldMk cId="1071900124" sldId="355"/>
            <ac:spMk id="14" creationId="{2D7CB051-0446-4B0C-BDD0-F296A0F108CF}"/>
          </ac:spMkLst>
        </pc:spChg>
        <pc:spChg chg="add">
          <ac:chgData name="Davina Szilvasy" userId="59fb472d-eed4-4f11-9686-c2c8db02a2cd" providerId="ADAL" clId="{17B814E4-FF5B-48D7-B8F4-BC766A3F0562}" dt="2019-05-10T09:31:31.388" v="158"/>
          <ac:spMkLst>
            <pc:docMk/>
            <pc:sldMk cId="1071900124" sldId="355"/>
            <ac:spMk id="16" creationId="{1AD73F23-2B48-42C1-A4A3-DB6FD5FB6A79}"/>
          </ac:spMkLst>
        </pc:spChg>
        <pc:spChg chg="del mod">
          <ac:chgData name="Davina Szilvasy" userId="59fb472d-eed4-4f11-9686-c2c8db02a2cd" providerId="ADAL" clId="{17B814E4-FF5B-48D7-B8F4-BC766A3F0562}" dt="2019-05-10T09:30:49.443" v="150" actId="478"/>
          <ac:spMkLst>
            <pc:docMk/>
            <pc:sldMk cId="1071900124" sldId="355"/>
            <ac:spMk id="19" creationId="{5252A847-DE45-4FA3-A1F8-EEBEB845FF8E}"/>
          </ac:spMkLst>
        </pc:spChg>
        <pc:picChg chg="add del mod">
          <ac:chgData name="Davina Szilvasy" userId="59fb472d-eed4-4f11-9686-c2c8db02a2cd" providerId="ADAL" clId="{17B814E4-FF5B-48D7-B8F4-BC766A3F0562}" dt="2019-05-10T09:30:46.589" v="149"/>
          <ac:picMkLst>
            <pc:docMk/>
            <pc:sldMk cId="1071900124" sldId="355"/>
            <ac:picMk id="2" creationId="{F9228106-90BB-4648-A5B5-5685B156E18F}"/>
          </ac:picMkLst>
        </pc:picChg>
        <pc:picChg chg="add del">
          <ac:chgData name="Davina Szilvasy" userId="59fb472d-eed4-4f11-9686-c2c8db02a2cd" providerId="ADAL" clId="{17B814E4-FF5B-48D7-B8F4-BC766A3F0562}" dt="2019-05-10T09:30:49.443" v="150" actId="478"/>
          <ac:picMkLst>
            <pc:docMk/>
            <pc:sldMk cId="1071900124" sldId="355"/>
            <ac:picMk id="10" creationId="{DC4BB36D-AFB4-45F0-A0D1-B88CD95FED19}"/>
          </ac:picMkLst>
        </pc:picChg>
        <pc:picChg chg="add del">
          <ac:chgData name="Davina Szilvasy" userId="59fb472d-eed4-4f11-9686-c2c8db02a2cd" providerId="ADAL" clId="{17B814E4-FF5B-48D7-B8F4-BC766A3F0562}" dt="2019-05-10T09:30:49.443" v="150" actId="478"/>
          <ac:picMkLst>
            <pc:docMk/>
            <pc:sldMk cId="1071900124" sldId="355"/>
            <ac:picMk id="12" creationId="{611695F7-0DEE-49D6-8DDC-0F9B5CAC431A}"/>
          </ac:picMkLst>
        </pc:picChg>
        <pc:picChg chg="add">
          <ac:chgData name="Davina Szilvasy" userId="59fb472d-eed4-4f11-9686-c2c8db02a2cd" providerId="ADAL" clId="{17B814E4-FF5B-48D7-B8F4-BC766A3F0562}" dt="2019-05-10T09:30:49.987" v="151"/>
          <ac:picMkLst>
            <pc:docMk/>
            <pc:sldMk cId="1071900124" sldId="355"/>
            <ac:picMk id="13" creationId="{16B2621F-7A45-4486-BC72-4D38E3CD406D}"/>
          </ac:picMkLst>
        </pc:picChg>
        <pc:picChg chg="del">
          <ac:chgData name="Davina Szilvasy" userId="59fb472d-eed4-4f11-9686-c2c8db02a2cd" providerId="ADAL" clId="{17B814E4-FF5B-48D7-B8F4-BC766A3F0562}" dt="2019-05-10T09:30:25.921" v="135"/>
          <ac:picMkLst>
            <pc:docMk/>
            <pc:sldMk cId="1071900124" sldId="355"/>
            <ac:picMk id="26" creationId="{6334CDCE-18B9-4C64-B461-B3DFA150F756}"/>
          </ac:picMkLst>
        </pc:picChg>
        <pc:picChg chg="del">
          <ac:chgData name="Davina Szilvasy" userId="59fb472d-eed4-4f11-9686-c2c8db02a2cd" providerId="ADAL" clId="{17B814E4-FF5B-48D7-B8F4-BC766A3F0562}" dt="2019-05-10T09:30:25.921" v="135"/>
          <ac:picMkLst>
            <pc:docMk/>
            <pc:sldMk cId="1071900124" sldId="355"/>
            <ac:picMk id="27" creationId="{3CCCFF90-1154-4521-9457-0883617CD28F}"/>
          </ac:picMkLst>
        </pc:picChg>
        <pc:cxnChg chg="add">
          <ac:chgData name="Davina Szilvasy" userId="59fb472d-eed4-4f11-9686-c2c8db02a2cd" providerId="ADAL" clId="{17B814E4-FF5B-48D7-B8F4-BC766A3F0562}" dt="2019-05-10T09:30:59.782" v="153"/>
          <ac:cxnSpMkLst>
            <pc:docMk/>
            <pc:sldMk cId="1071900124" sldId="355"/>
            <ac:cxnSpMk id="15" creationId="{21964666-82B2-4BA4-8458-CE3B29C12531}"/>
          </ac:cxnSpMkLst>
        </pc:cxnChg>
        <pc:cxnChg chg="del">
          <ac:chgData name="Davina Szilvasy" userId="59fb472d-eed4-4f11-9686-c2c8db02a2cd" providerId="ADAL" clId="{17B814E4-FF5B-48D7-B8F4-BC766A3F0562}" dt="2019-05-10T09:30:29.107" v="136" actId="478"/>
          <ac:cxnSpMkLst>
            <pc:docMk/>
            <pc:sldMk cId="1071900124" sldId="355"/>
            <ac:cxnSpMk id="28" creationId="{D3035782-5C07-4E15-80E1-D543359204E9}"/>
          </ac:cxnSpMkLst>
        </pc:cxnChg>
      </pc:sldChg>
      <pc:sldChg chg="delSp modSp del">
        <pc:chgData name="Davina Szilvasy" userId="59fb472d-eed4-4f11-9686-c2c8db02a2cd" providerId="ADAL" clId="{17B814E4-FF5B-48D7-B8F4-BC766A3F0562}" dt="2019-05-10T09:30:04.056" v="132" actId="2696"/>
        <pc:sldMkLst>
          <pc:docMk/>
          <pc:sldMk cId="36917022" sldId="360"/>
        </pc:sldMkLst>
        <pc:spChg chg="del">
          <ac:chgData name="Davina Szilvasy" userId="59fb472d-eed4-4f11-9686-c2c8db02a2cd" providerId="ADAL" clId="{17B814E4-FF5B-48D7-B8F4-BC766A3F0562}" dt="2019-05-10T09:09:45.140" v="87" actId="478"/>
          <ac:spMkLst>
            <pc:docMk/>
            <pc:sldMk cId="36917022" sldId="360"/>
            <ac:spMk id="9" creationId="{C098610E-C148-4FE9-8043-E364FC2F89C3}"/>
          </ac:spMkLst>
        </pc:spChg>
        <pc:spChg chg="del">
          <ac:chgData name="Davina Szilvasy" userId="59fb472d-eed4-4f11-9686-c2c8db02a2cd" providerId="ADAL" clId="{17B814E4-FF5B-48D7-B8F4-BC766A3F0562}" dt="2019-05-10T09:09:45.140" v="87" actId="478"/>
          <ac:spMkLst>
            <pc:docMk/>
            <pc:sldMk cId="36917022" sldId="360"/>
            <ac:spMk id="10" creationId="{61992C29-3DC2-40BF-AEA8-D5CB0EF89AEB}"/>
          </ac:spMkLst>
        </pc:spChg>
        <pc:spChg chg="del">
          <ac:chgData name="Davina Szilvasy" userId="59fb472d-eed4-4f11-9686-c2c8db02a2cd" providerId="ADAL" clId="{17B814E4-FF5B-48D7-B8F4-BC766A3F0562}" dt="2019-05-10T09:09:45.140" v="87" actId="478"/>
          <ac:spMkLst>
            <pc:docMk/>
            <pc:sldMk cId="36917022" sldId="360"/>
            <ac:spMk id="12" creationId="{479C6087-C18C-4E18-B165-565AAD13DC84}"/>
          </ac:spMkLst>
        </pc:spChg>
        <pc:spChg chg="mod">
          <ac:chgData name="Davina Szilvasy" userId="59fb472d-eed4-4f11-9686-c2c8db02a2cd" providerId="ADAL" clId="{17B814E4-FF5B-48D7-B8F4-BC766A3F0562}" dt="2019-05-10T09:09:53.237" v="89" actId="207"/>
          <ac:spMkLst>
            <pc:docMk/>
            <pc:sldMk cId="36917022" sldId="360"/>
            <ac:spMk id="19" creationId="{5252A847-DE45-4FA3-A1F8-EEBEB845FF8E}"/>
          </ac:spMkLst>
        </pc:spChg>
        <pc:cxnChg chg="del">
          <ac:chgData name="Davina Szilvasy" userId="59fb472d-eed4-4f11-9686-c2c8db02a2cd" providerId="ADAL" clId="{17B814E4-FF5B-48D7-B8F4-BC766A3F0562}" dt="2019-05-10T09:09:45.140" v="87" actId="478"/>
          <ac:cxnSpMkLst>
            <pc:docMk/>
            <pc:sldMk cId="36917022" sldId="360"/>
            <ac:cxnSpMk id="5" creationId="{8F193C3A-161B-4A0F-8C99-816C501BD0B8}"/>
          </ac:cxnSpMkLst>
        </pc:cxnChg>
        <pc:cxnChg chg="del">
          <ac:chgData name="Davina Szilvasy" userId="59fb472d-eed4-4f11-9686-c2c8db02a2cd" providerId="ADAL" clId="{17B814E4-FF5B-48D7-B8F4-BC766A3F0562}" dt="2019-05-10T09:09:45.140" v="87" actId="478"/>
          <ac:cxnSpMkLst>
            <pc:docMk/>
            <pc:sldMk cId="36917022" sldId="360"/>
            <ac:cxnSpMk id="22" creationId="{7BD1B4D1-42B0-4CD1-940B-C0E482AD6AEB}"/>
          </ac:cxnSpMkLst>
        </pc:cxnChg>
        <pc:cxnChg chg="del">
          <ac:chgData name="Davina Szilvasy" userId="59fb472d-eed4-4f11-9686-c2c8db02a2cd" providerId="ADAL" clId="{17B814E4-FF5B-48D7-B8F4-BC766A3F0562}" dt="2019-05-10T09:09:45.140" v="87" actId="478"/>
          <ac:cxnSpMkLst>
            <pc:docMk/>
            <pc:sldMk cId="36917022" sldId="360"/>
            <ac:cxnSpMk id="25" creationId="{7D3665B0-B71F-4AB8-98A2-34CE3C74469F}"/>
          </ac:cxnSpMkLst>
        </pc:cxnChg>
      </pc:sldChg>
      <pc:sldChg chg="addSp delSp modSp">
        <pc:chgData name="Davina Szilvasy" userId="59fb472d-eed4-4f11-9686-c2c8db02a2cd" providerId="ADAL" clId="{17B814E4-FF5B-48D7-B8F4-BC766A3F0562}" dt="2019-05-10T09:12:07.822" v="127"/>
        <pc:sldMkLst>
          <pc:docMk/>
          <pc:sldMk cId="4165825456" sldId="413"/>
        </pc:sldMkLst>
        <pc:spChg chg="add">
          <ac:chgData name="Davina Szilvasy" userId="59fb472d-eed4-4f11-9686-c2c8db02a2cd" providerId="ADAL" clId="{17B814E4-FF5B-48D7-B8F4-BC766A3F0562}" dt="2019-05-10T09:12:07.822" v="127"/>
          <ac:spMkLst>
            <pc:docMk/>
            <pc:sldMk cId="4165825456" sldId="413"/>
            <ac:spMk id="15" creationId="{23E0A43E-7B20-434C-8A27-BDA10A53A726}"/>
          </ac:spMkLst>
        </pc:spChg>
        <pc:spChg chg="del mod">
          <ac:chgData name="Davina Szilvasy" userId="59fb472d-eed4-4f11-9686-c2c8db02a2cd" providerId="ADAL" clId="{17B814E4-FF5B-48D7-B8F4-BC766A3F0562}" dt="2019-05-10T09:11:29.720" v="119" actId="478"/>
          <ac:spMkLst>
            <pc:docMk/>
            <pc:sldMk cId="4165825456" sldId="413"/>
            <ac:spMk id="19" creationId="{5252A847-DE45-4FA3-A1F8-EEBEB845FF8E}"/>
          </ac:spMkLst>
        </pc:spChg>
        <pc:picChg chg="add del mod">
          <ac:chgData name="Davina Szilvasy" userId="59fb472d-eed4-4f11-9686-c2c8db02a2cd" providerId="ADAL" clId="{17B814E4-FF5B-48D7-B8F4-BC766A3F0562}" dt="2019-05-10T09:11:27.118" v="118"/>
          <ac:picMkLst>
            <pc:docMk/>
            <pc:sldMk cId="4165825456" sldId="413"/>
            <ac:picMk id="2" creationId="{F22FD013-88E6-4FCE-9D6A-B1BB0C3DBD9F}"/>
          </ac:picMkLst>
        </pc:picChg>
        <pc:picChg chg="add del">
          <ac:chgData name="Davina Szilvasy" userId="59fb472d-eed4-4f11-9686-c2c8db02a2cd" providerId="ADAL" clId="{17B814E4-FF5B-48D7-B8F4-BC766A3F0562}" dt="2019-05-10T08:33:33.340" v="5"/>
          <ac:picMkLst>
            <pc:docMk/>
            <pc:sldMk cId="4165825456" sldId="413"/>
            <ac:picMk id="9" creationId="{98DC11C3-9AA8-4846-8A0A-3414E654EEA5}"/>
          </ac:picMkLst>
        </pc:picChg>
        <pc:picChg chg="add del">
          <ac:chgData name="Davina Szilvasy" userId="59fb472d-eed4-4f11-9686-c2c8db02a2cd" providerId="ADAL" clId="{17B814E4-FF5B-48D7-B8F4-BC766A3F0562}" dt="2019-05-10T09:11:29.720" v="119" actId="478"/>
          <ac:picMkLst>
            <pc:docMk/>
            <pc:sldMk cId="4165825456" sldId="413"/>
            <ac:picMk id="10" creationId="{516A6724-69D1-4229-AC2C-9980A769D0C8}"/>
          </ac:picMkLst>
        </pc:picChg>
        <pc:picChg chg="add del mod">
          <ac:chgData name="Davina Szilvasy" userId="59fb472d-eed4-4f11-9686-c2c8db02a2cd" providerId="ADAL" clId="{17B814E4-FF5B-48D7-B8F4-BC766A3F0562}" dt="2019-05-10T09:11:04.814" v="100"/>
          <ac:picMkLst>
            <pc:docMk/>
            <pc:sldMk cId="4165825456" sldId="413"/>
            <ac:picMk id="12" creationId="{55A923DD-2029-47C8-BD1D-2D3F266D1A3E}"/>
          </ac:picMkLst>
        </pc:picChg>
        <pc:picChg chg="add">
          <ac:chgData name="Davina Szilvasy" userId="59fb472d-eed4-4f11-9686-c2c8db02a2cd" providerId="ADAL" clId="{17B814E4-FF5B-48D7-B8F4-BC766A3F0562}" dt="2019-05-10T09:11:30.278" v="120"/>
          <ac:picMkLst>
            <pc:docMk/>
            <pc:sldMk cId="4165825456" sldId="413"/>
            <ac:picMk id="13" creationId="{1C1F8288-2612-4161-9A7B-10CFE8FCF8DD}"/>
          </ac:picMkLst>
        </pc:picChg>
        <pc:cxnChg chg="add del">
          <ac:chgData name="Davina Szilvasy" userId="59fb472d-eed4-4f11-9686-c2c8db02a2cd" providerId="ADAL" clId="{17B814E4-FF5B-48D7-B8F4-BC766A3F0562}" dt="2019-05-10T09:11:07.468" v="101" actId="478"/>
          <ac:cxnSpMkLst>
            <pc:docMk/>
            <pc:sldMk cId="4165825456" sldId="413"/>
            <ac:cxnSpMk id="6" creationId="{2278E8FD-0BF3-4804-B5DB-F9539C1B3D8A}"/>
          </ac:cxnSpMkLst>
        </pc:cxnChg>
        <pc:cxnChg chg="add">
          <ac:chgData name="Davina Szilvasy" userId="59fb472d-eed4-4f11-9686-c2c8db02a2cd" providerId="ADAL" clId="{17B814E4-FF5B-48D7-B8F4-BC766A3F0562}" dt="2019-05-10T09:11:46.355" v="122"/>
          <ac:cxnSpMkLst>
            <pc:docMk/>
            <pc:sldMk cId="4165825456" sldId="413"/>
            <ac:cxnSpMk id="14" creationId="{7A06DD3C-7F5F-40B1-BACC-AEB606821952}"/>
          </ac:cxnSpMkLst>
        </pc:cxnChg>
      </pc:sldChg>
      <pc:sldChg chg="addSp delSp modSp">
        <pc:chgData name="Davina Szilvasy" userId="59fb472d-eed4-4f11-9686-c2c8db02a2cd" providerId="ADAL" clId="{17B814E4-FF5B-48D7-B8F4-BC766A3F0562}" dt="2019-05-10T09:33:22.876" v="189"/>
        <pc:sldMkLst>
          <pc:docMk/>
          <pc:sldMk cId="3709305002" sldId="416"/>
        </pc:sldMkLst>
        <pc:spChg chg="del">
          <ac:chgData name="Davina Szilvasy" userId="59fb472d-eed4-4f11-9686-c2c8db02a2cd" providerId="ADAL" clId="{17B814E4-FF5B-48D7-B8F4-BC766A3F0562}" dt="2019-05-10T09:32:32.886" v="169" actId="478"/>
          <ac:spMkLst>
            <pc:docMk/>
            <pc:sldMk cId="3709305002" sldId="416"/>
            <ac:spMk id="13" creationId="{820CD7ED-505A-4A16-86A7-165CCD5EE177}"/>
          </ac:spMkLst>
        </pc:spChg>
        <pc:spChg chg="del mod">
          <ac:chgData name="Davina Szilvasy" userId="59fb472d-eed4-4f11-9686-c2c8db02a2cd" providerId="ADAL" clId="{17B814E4-FF5B-48D7-B8F4-BC766A3F0562}" dt="2019-05-10T09:32:54.900" v="183" actId="478"/>
          <ac:spMkLst>
            <pc:docMk/>
            <pc:sldMk cId="3709305002" sldId="416"/>
            <ac:spMk id="19" creationId="{5252A847-DE45-4FA3-A1F8-EEBEB845FF8E}"/>
          </ac:spMkLst>
        </pc:spChg>
        <pc:spChg chg="add">
          <ac:chgData name="Davina Szilvasy" userId="59fb472d-eed4-4f11-9686-c2c8db02a2cd" providerId="ADAL" clId="{17B814E4-FF5B-48D7-B8F4-BC766A3F0562}" dt="2019-05-10T09:33:08.158" v="185"/>
          <ac:spMkLst>
            <pc:docMk/>
            <pc:sldMk cId="3709305002" sldId="416"/>
            <ac:spMk id="21" creationId="{F34442D1-7D94-4019-AD44-DC38354DCBF3}"/>
          </ac:spMkLst>
        </pc:spChg>
        <pc:spChg chg="add">
          <ac:chgData name="Davina Szilvasy" userId="59fb472d-eed4-4f11-9686-c2c8db02a2cd" providerId="ADAL" clId="{17B814E4-FF5B-48D7-B8F4-BC766A3F0562}" dt="2019-05-10T09:33:22.876" v="189"/>
          <ac:spMkLst>
            <pc:docMk/>
            <pc:sldMk cId="3709305002" sldId="416"/>
            <ac:spMk id="22" creationId="{3D3FC995-04A6-45DC-9148-980498351811}"/>
          </ac:spMkLst>
        </pc:spChg>
        <pc:graphicFrameChg chg="del">
          <ac:chgData name="Davina Szilvasy" userId="59fb472d-eed4-4f11-9686-c2c8db02a2cd" providerId="ADAL" clId="{17B814E4-FF5B-48D7-B8F4-BC766A3F0562}" dt="2019-05-10T09:32:32.886" v="169" actId="478"/>
          <ac:graphicFrameMkLst>
            <pc:docMk/>
            <pc:sldMk cId="3709305002" sldId="416"/>
            <ac:graphicFrameMk id="6" creationId="{AA05F6AB-832B-44DE-A918-DB8E5A934B9B}"/>
          </ac:graphicFrameMkLst>
        </pc:graphicFrameChg>
        <pc:graphicFrameChg chg="add">
          <ac:chgData name="Davina Szilvasy" userId="59fb472d-eed4-4f11-9686-c2c8db02a2cd" providerId="ADAL" clId="{17B814E4-FF5B-48D7-B8F4-BC766A3F0562}" dt="2019-05-10T09:33:08.158" v="185"/>
          <ac:graphicFrameMkLst>
            <pc:docMk/>
            <pc:sldMk cId="3709305002" sldId="416"/>
            <ac:graphicFrameMk id="16" creationId="{26A7B608-C0C9-4083-A78C-9EB56584DA27}"/>
          </ac:graphicFrameMkLst>
        </pc:graphicFrameChg>
        <pc:picChg chg="add del mod">
          <ac:chgData name="Davina Szilvasy" userId="59fb472d-eed4-4f11-9686-c2c8db02a2cd" providerId="ADAL" clId="{17B814E4-FF5B-48D7-B8F4-BC766A3F0562}" dt="2019-05-10T09:32:52.203" v="182"/>
          <ac:picMkLst>
            <pc:docMk/>
            <pc:sldMk cId="3709305002" sldId="416"/>
            <ac:picMk id="2" creationId="{A4CFF24C-89C3-4BD3-9E8A-16231B0AF697}"/>
          </ac:picMkLst>
        </pc:picChg>
        <pc:picChg chg="del">
          <ac:chgData name="Davina Szilvasy" userId="59fb472d-eed4-4f11-9686-c2c8db02a2cd" providerId="ADAL" clId="{17B814E4-FF5B-48D7-B8F4-BC766A3F0562}" dt="2019-05-10T09:32:54.900" v="183" actId="478"/>
          <ac:picMkLst>
            <pc:docMk/>
            <pc:sldMk cId="3709305002" sldId="416"/>
            <ac:picMk id="14" creationId="{132B8EBC-C7AE-42EF-8383-E578B763FE77}"/>
          </ac:picMkLst>
        </pc:picChg>
        <pc:picChg chg="add">
          <ac:chgData name="Davina Szilvasy" userId="59fb472d-eed4-4f11-9686-c2c8db02a2cd" providerId="ADAL" clId="{17B814E4-FF5B-48D7-B8F4-BC766A3F0562}" dt="2019-05-10T09:32:55.850" v="184"/>
          <ac:picMkLst>
            <pc:docMk/>
            <pc:sldMk cId="3709305002" sldId="416"/>
            <ac:picMk id="15" creationId="{B119E2CC-0CE3-47C7-B655-55FD2D3138BA}"/>
          </ac:picMkLst>
        </pc:picChg>
        <pc:cxnChg chg="del">
          <ac:chgData name="Davina Szilvasy" userId="59fb472d-eed4-4f11-9686-c2c8db02a2cd" providerId="ADAL" clId="{17B814E4-FF5B-48D7-B8F4-BC766A3F0562}" dt="2019-05-10T09:32:37.075" v="170" actId="478"/>
          <ac:cxnSpMkLst>
            <pc:docMk/>
            <pc:sldMk cId="3709305002" sldId="416"/>
            <ac:cxnSpMk id="9" creationId="{459FFAB6-51D5-4494-898F-D1DE11AF2457}"/>
          </ac:cxnSpMkLst>
        </pc:cxnChg>
        <pc:cxnChg chg="del">
          <ac:chgData name="Davina Szilvasy" userId="59fb472d-eed4-4f11-9686-c2c8db02a2cd" providerId="ADAL" clId="{17B814E4-FF5B-48D7-B8F4-BC766A3F0562}" dt="2019-05-10T09:32:37.075" v="170" actId="478"/>
          <ac:cxnSpMkLst>
            <pc:docMk/>
            <pc:sldMk cId="3709305002" sldId="416"/>
            <ac:cxnSpMk id="10" creationId="{BA02966C-6080-45FB-8ABD-7F529FBED66A}"/>
          </ac:cxnSpMkLst>
        </pc:cxnChg>
        <pc:cxnChg chg="del">
          <ac:chgData name="Davina Szilvasy" userId="59fb472d-eed4-4f11-9686-c2c8db02a2cd" providerId="ADAL" clId="{17B814E4-FF5B-48D7-B8F4-BC766A3F0562}" dt="2019-05-10T09:32:37.075" v="170" actId="478"/>
          <ac:cxnSpMkLst>
            <pc:docMk/>
            <pc:sldMk cId="3709305002" sldId="416"/>
            <ac:cxnSpMk id="12" creationId="{5CF049C9-08A1-497A-A0F6-BE5EF89B6D82}"/>
          </ac:cxnSpMkLst>
        </pc:cxnChg>
        <pc:cxnChg chg="add">
          <ac:chgData name="Davina Szilvasy" userId="59fb472d-eed4-4f11-9686-c2c8db02a2cd" providerId="ADAL" clId="{17B814E4-FF5B-48D7-B8F4-BC766A3F0562}" dt="2019-05-10T09:33:08.158" v="185"/>
          <ac:cxnSpMkLst>
            <pc:docMk/>
            <pc:sldMk cId="3709305002" sldId="416"/>
            <ac:cxnSpMk id="17" creationId="{77C5FD95-6126-4835-889D-460C831D80E0}"/>
          </ac:cxnSpMkLst>
        </pc:cxnChg>
        <pc:cxnChg chg="add">
          <ac:chgData name="Davina Szilvasy" userId="59fb472d-eed4-4f11-9686-c2c8db02a2cd" providerId="ADAL" clId="{17B814E4-FF5B-48D7-B8F4-BC766A3F0562}" dt="2019-05-10T09:33:08.158" v="185"/>
          <ac:cxnSpMkLst>
            <pc:docMk/>
            <pc:sldMk cId="3709305002" sldId="416"/>
            <ac:cxnSpMk id="18" creationId="{DF611D7D-0C37-46DC-907E-CE9F077412AE}"/>
          </ac:cxnSpMkLst>
        </pc:cxnChg>
        <pc:cxnChg chg="add">
          <ac:chgData name="Davina Szilvasy" userId="59fb472d-eed4-4f11-9686-c2c8db02a2cd" providerId="ADAL" clId="{17B814E4-FF5B-48D7-B8F4-BC766A3F0562}" dt="2019-05-10T09:33:08.158" v="185"/>
          <ac:cxnSpMkLst>
            <pc:docMk/>
            <pc:sldMk cId="3709305002" sldId="416"/>
            <ac:cxnSpMk id="20" creationId="{96D4CA63-E66F-4E70-8735-3223B70FCE14}"/>
          </ac:cxnSpMkLst>
        </pc:cxnChg>
      </pc:sldChg>
      <pc:sldChg chg="addSp delSp modSp del">
        <pc:chgData name="Davina Szilvasy" userId="59fb472d-eed4-4f11-9686-c2c8db02a2cd" providerId="ADAL" clId="{17B814E4-FF5B-48D7-B8F4-BC766A3F0562}" dt="2019-05-10T09:12:31.007" v="131" actId="2696"/>
        <pc:sldMkLst>
          <pc:docMk/>
          <pc:sldMk cId="3578257278" sldId="420"/>
        </pc:sldMkLst>
        <pc:picChg chg="add del mod">
          <ac:chgData name="Davina Szilvasy" userId="59fb472d-eed4-4f11-9686-c2c8db02a2cd" providerId="ADAL" clId="{17B814E4-FF5B-48D7-B8F4-BC766A3F0562}" dt="2019-05-10T09:11:34.861" v="121" actId="478"/>
          <ac:picMkLst>
            <pc:docMk/>
            <pc:sldMk cId="3578257278" sldId="420"/>
            <ac:picMk id="12" creationId="{55A923DD-2029-47C8-BD1D-2D3F266D1A3E}"/>
          </ac:picMkLst>
        </pc:picChg>
      </pc:sldChg>
      <pc:sldChg chg="addSp delSp del">
        <pc:chgData name="Davina Szilvasy" userId="59fb472d-eed4-4f11-9686-c2c8db02a2cd" providerId="ADAL" clId="{17B814E4-FF5B-48D7-B8F4-BC766A3F0562}" dt="2019-05-10T09:35:38.326" v="225" actId="2696"/>
        <pc:sldMkLst>
          <pc:docMk/>
          <pc:sldMk cId="3224949261" sldId="424"/>
        </pc:sldMkLst>
        <pc:spChg chg="del">
          <ac:chgData name="Davina Szilvasy" userId="59fb472d-eed4-4f11-9686-c2c8db02a2cd" providerId="ADAL" clId="{17B814E4-FF5B-48D7-B8F4-BC766A3F0562}" dt="2019-05-10T08:52:50.262" v="36" actId="478"/>
          <ac:spMkLst>
            <pc:docMk/>
            <pc:sldMk cId="3224949261" sldId="424"/>
            <ac:spMk id="9" creationId="{1F27E55C-A904-4432-8B0C-E0F1376C748E}"/>
          </ac:spMkLst>
        </pc:spChg>
        <pc:spChg chg="add">
          <ac:chgData name="Davina Szilvasy" userId="59fb472d-eed4-4f11-9686-c2c8db02a2cd" providerId="ADAL" clId="{17B814E4-FF5B-48D7-B8F4-BC766A3F0562}" dt="2019-05-10T08:52:51.525" v="37"/>
          <ac:spMkLst>
            <pc:docMk/>
            <pc:sldMk cId="3224949261" sldId="424"/>
            <ac:spMk id="16" creationId="{1B977BCF-64EB-40B2-8042-09BEAB53028E}"/>
          </ac:spMkLst>
        </pc:spChg>
      </pc:sldChg>
      <pc:sldChg chg="modSp del">
        <pc:chgData name="Davina Szilvasy" userId="59fb472d-eed4-4f11-9686-c2c8db02a2cd" providerId="ADAL" clId="{17B814E4-FF5B-48D7-B8F4-BC766A3F0562}" dt="2019-05-10T09:35:50.891" v="228" actId="2696"/>
        <pc:sldMkLst>
          <pc:docMk/>
          <pc:sldMk cId="3570728045" sldId="425"/>
        </pc:sldMkLst>
        <pc:spChg chg="mod">
          <ac:chgData name="Davina Szilvasy" userId="59fb472d-eed4-4f11-9686-c2c8db02a2cd" providerId="ADAL" clId="{17B814E4-FF5B-48D7-B8F4-BC766A3F0562}" dt="2019-05-10T08:52:34.112" v="35" actId="20577"/>
          <ac:spMkLst>
            <pc:docMk/>
            <pc:sldMk cId="3570728045" sldId="425"/>
            <ac:spMk id="9" creationId="{1F27E55C-A904-4432-8B0C-E0F1376C748E}"/>
          </ac:spMkLst>
        </pc:spChg>
      </pc:sldChg>
      <pc:sldChg chg="modSp del">
        <pc:chgData name="Davina Szilvasy" userId="59fb472d-eed4-4f11-9686-c2c8db02a2cd" providerId="ADAL" clId="{17B814E4-FF5B-48D7-B8F4-BC766A3F0562}" dt="2019-05-10T09:33:48.146" v="194" actId="2696"/>
        <pc:sldMkLst>
          <pc:docMk/>
          <pc:sldMk cId="332500477" sldId="426"/>
        </pc:sldMkLst>
        <pc:spChg chg="mod">
          <ac:chgData name="Davina Szilvasy" userId="59fb472d-eed4-4f11-9686-c2c8db02a2cd" providerId="ADAL" clId="{17B814E4-FF5B-48D7-B8F4-BC766A3F0562}" dt="2019-05-10T08:54:00.932" v="40" actId="20577"/>
          <ac:spMkLst>
            <pc:docMk/>
            <pc:sldMk cId="332500477" sldId="426"/>
            <ac:spMk id="19" creationId="{5252A847-DE45-4FA3-A1F8-EEBEB845FF8E}"/>
          </ac:spMkLst>
        </pc:spChg>
      </pc:sldChg>
      <pc:sldChg chg="addSp delSp modSp">
        <pc:chgData name="Davina Szilvasy" userId="59fb472d-eed4-4f11-9686-c2c8db02a2cd" providerId="ADAL" clId="{17B814E4-FF5B-48D7-B8F4-BC766A3F0562}" dt="2019-05-10T09:09:58.141" v="90"/>
        <pc:sldMkLst>
          <pc:docMk/>
          <pc:sldMk cId="809158822" sldId="427"/>
        </pc:sldMkLst>
        <pc:spChg chg="del">
          <ac:chgData name="Davina Szilvasy" userId="59fb472d-eed4-4f11-9686-c2c8db02a2cd" providerId="ADAL" clId="{17B814E4-FF5B-48D7-B8F4-BC766A3F0562}" dt="2019-05-10T09:07:59.967" v="56" actId="478"/>
          <ac:spMkLst>
            <pc:docMk/>
            <pc:sldMk cId="809158822" sldId="427"/>
            <ac:spMk id="9" creationId="{C098610E-C148-4FE9-8043-E364FC2F89C3}"/>
          </ac:spMkLst>
        </pc:spChg>
        <pc:spChg chg="del">
          <ac:chgData name="Davina Szilvasy" userId="59fb472d-eed4-4f11-9686-c2c8db02a2cd" providerId="ADAL" clId="{17B814E4-FF5B-48D7-B8F4-BC766A3F0562}" dt="2019-05-10T09:07:59.967" v="56" actId="478"/>
          <ac:spMkLst>
            <pc:docMk/>
            <pc:sldMk cId="809158822" sldId="427"/>
            <ac:spMk id="10" creationId="{61992C29-3DC2-40BF-AEA8-D5CB0EF89AEB}"/>
          </ac:spMkLst>
        </pc:spChg>
        <pc:spChg chg="del">
          <ac:chgData name="Davina Szilvasy" userId="59fb472d-eed4-4f11-9686-c2c8db02a2cd" providerId="ADAL" clId="{17B814E4-FF5B-48D7-B8F4-BC766A3F0562}" dt="2019-05-10T09:07:59.967" v="56" actId="478"/>
          <ac:spMkLst>
            <pc:docMk/>
            <pc:sldMk cId="809158822" sldId="427"/>
            <ac:spMk id="12" creationId="{479C6087-C18C-4E18-B165-565AAD13DC84}"/>
          </ac:spMkLst>
        </pc:spChg>
        <pc:spChg chg="del mod">
          <ac:chgData name="Davina Szilvasy" userId="59fb472d-eed4-4f11-9686-c2c8db02a2cd" providerId="ADAL" clId="{17B814E4-FF5B-48D7-B8F4-BC766A3F0562}" dt="2019-05-10T09:08:32.515" v="73" actId="478"/>
          <ac:spMkLst>
            <pc:docMk/>
            <pc:sldMk cId="809158822" sldId="427"/>
            <ac:spMk id="19" creationId="{5252A847-DE45-4FA3-A1F8-EEBEB845FF8E}"/>
          </ac:spMkLst>
        </pc:spChg>
        <pc:spChg chg="add">
          <ac:chgData name="Davina Szilvasy" userId="59fb472d-eed4-4f11-9686-c2c8db02a2cd" providerId="ADAL" clId="{17B814E4-FF5B-48D7-B8F4-BC766A3F0562}" dt="2019-05-10T09:09:31.932" v="86"/>
          <ac:spMkLst>
            <pc:docMk/>
            <pc:sldMk cId="809158822" sldId="427"/>
            <ac:spMk id="29" creationId="{45A8FCF8-4230-4733-9366-125EDE34BF62}"/>
          </ac:spMkLst>
        </pc:spChg>
        <pc:spChg chg="add">
          <ac:chgData name="Davina Szilvasy" userId="59fb472d-eed4-4f11-9686-c2c8db02a2cd" providerId="ADAL" clId="{17B814E4-FF5B-48D7-B8F4-BC766A3F0562}" dt="2019-05-10T09:09:31.932" v="86"/>
          <ac:spMkLst>
            <pc:docMk/>
            <pc:sldMk cId="809158822" sldId="427"/>
            <ac:spMk id="30" creationId="{100E8EBC-FD16-405C-A673-F6358549B5CC}"/>
          </ac:spMkLst>
        </pc:spChg>
        <pc:spChg chg="add">
          <ac:chgData name="Davina Szilvasy" userId="59fb472d-eed4-4f11-9686-c2c8db02a2cd" providerId="ADAL" clId="{17B814E4-FF5B-48D7-B8F4-BC766A3F0562}" dt="2019-05-10T09:09:31.932" v="86"/>
          <ac:spMkLst>
            <pc:docMk/>
            <pc:sldMk cId="809158822" sldId="427"/>
            <ac:spMk id="31" creationId="{7BC11BA9-CB6D-4C20-8884-F021D5E8EA72}"/>
          </ac:spMkLst>
        </pc:spChg>
        <pc:spChg chg="add">
          <ac:chgData name="Davina Szilvasy" userId="59fb472d-eed4-4f11-9686-c2c8db02a2cd" providerId="ADAL" clId="{17B814E4-FF5B-48D7-B8F4-BC766A3F0562}" dt="2019-05-10T09:09:58.141" v="90"/>
          <ac:spMkLst>
            <pc:docMk/>
            <pc:sldMk cId="809158822" sldId="427"/>
            <ac:spMk id="32" creationId="{4550B3AF-C12A-438A-B451-0395BB8CAAFF}"/>
          </ac:spMkLst>
        </pc:spChg>
        <pc:picChg chg="add del mod">
          <ac:chgData name="Davina Szilvasy" userId="59fb472d-eed4-4f11-9686-c2c8db02a2cd" providerId="ADAL" clId="{17B814E4-FF5B-48D7-B8F4-BC766A3F0562}" dt="2019-05-10T09:08:28.226" v="71"/>
          <ac:picMkLst>
            <pc:docMk/>
            <pc:sldMk cId="809158822" sldId="427"/>
            <ac:picMk id="2" creationId="{B7E09D44-4D54-44C1-9076-909DDD87DC69}"/>
          </ac:picMkLst>
        </pc:picChg>
        <pc:picChg chg="add del">
          <ac:chgData name="Davina Szilvasy" userId="59fb472d-eed4-4f11-9686-c2c8db02a2cd" providerId="ADAL" clId="{17B814E4-FF5B-48D7-B8F4-BC766A3F0562}" dt="2019-05-10T09:08:10.266" v="58"/>
          <ac:picMkLst>
            <pc:docMk/>
            <pc:sldMk cId="809158822" sldId="427"/>
            <ac:picMk id="15" creationId="{98C7DDE1-DBDB-45E7-B6DF-37218BC0F046}"/>
          </ac:picMkLst>
        </pc:picChg>
        <pc:picChg chg="add del">
          <ac:chgData name="Davina Szilvasy" userId="59fb472d-eed4-4f11-9686-c2c8db02a2cd" providerId="ADAL" clId="{17B814E4-FF5B-48D7-B8F4-BC766A3F0562}" dt="2019-05-10T09:08:31.753" v="72" actId="478"/>
          <ac:picMkLst>
            <pc:docMk/>
            <pc:sldMk cId="809158822" sldId="427"/>
            <ac:picMk id="16" creationId="{77343675-F01E-40FA-9E30-9419F755709E}"/>
          </ac:picMkLst>
        </pc:picChg>
        <pc:picChg chg="add del">
          <ac:chgData name="Davina Szilvasy" userId="59fb472d-eed4-4f11-9686-c2c8db02a2cd" providerId="ADAL" clId="{17B814E4-FF5B-48D7-B8F4-BC766A3F0562}" dt="2019-05-10T09:08:31.753" v="72" actId="478"/>
          <ac:picMkLst>
            <pc:docMk/>
            <pc:sldMk cId="809158822" sldId="427"/>
            <ac:picMk id="17" creationId="{BF82088D-767B-44CA-BB64-7C92FFB18B13}"/>
          </ac:picMkLst>
        </pc:picChg>
        <pc:picChg chg="add del">
          <ac:chgData name="Davina Szilvasy" userId="59fb472d-eed4-4f11-9686-c2c8db02a2cd" providerId="ADAL" clId="{17B814E4-FF5B-48D7-B8F4-BC766A3F0562}" dt="2019-05-10T09:08:31.753" v="72" actId="478"/>
          <ac:picMkLst>
            <pc:docMk/>
            <pc:sldMk cId="809158822" sldId="427"/>
            <ac:picMk id="18" creationId="{9C658A73-74E7-4203-80D4-952A3269C6BE}"/>
          </ac:picMkLst>
        </pc:picChg>
        <pc:picChg chg="add">
          <ac:chgData name="Davina Szilvasy" userId="59fb472d-eed4-4f11-9686-c2c8db02a2cd" providerId="ADAL" clId="{17B814E4-FF5B-48D7-B8F4-BC766A3F0562}" dt="2019-05-10T09:08:33.806" v="74"/>
          <ac:picMkLst>
            <pc:docMk/>
            <pc:sldMk cId="809158822" sldId="427"/>
            <ac:picMk id="20" creationId="{26D29967-6154-4DED-B408-EC54BAF5F67B}"/>
          </ac:picMkLst>
        </pc:picChg>
        <pc:picChg chg="del mod">
          <ac:chgData name="Davina Szilvasy" userId="59fb472d-eed4-4f11-9686-c2c8db02a2cd" providerId="ADAL" clId="{17B814E4-FF5B-48D7-B8F4-BC766A3F0562}" dt="2019-05-10T08:58:10.468" v="48" actId="478"/>
          <ac:picMkLst>
            <pc:docMk/>
            <pc:sldMk cId="809158822" sldId="427"/>
            <ac:picMk id="21" creationId="{66520C86-1F64-4B02-B047-F782C4F4D746}"/>
          </ac:picMkLst>
        </pc:picChg>
        <pc:picChg chg="del mod">
          <ac:chgData name="Davina Szilvasy" userId="59fb472d-eed4-4f11-9686-c2c8db02a2cd" providerId="ADAL" clId="{17B814E4-FF5B-48D7-B8F4-BC766A3F0562}" dt="2019-05-10T09:08:10.266" v="58"/>
          <ac:picMkLst>
            <pc:docMk/>
            <pc:sldMk cId="809158822" sldId="427"/>
            <ac:picMk id="26" creationId="{09F773B8-E374-4839-9A94-ED99B97EDB09}"/>
          </ac:picMkLst>
        </pc:picChg>
        <pc:picChg chg="del mod">
          <ac:chgData name="Davina Szilvasy" userId="59fb472d-eed4-4f11-9686-c2c8db02a2cd" providerId="ADAL" clId="{17B814E4-FF5B-48D7-B8F4-BC766A3F0562}" dt="2019-05-10T09:08:10.266" v="58"/>
          <ac:picMkLst>
            <pc:docMk/>
            <pc:sldMk cId="809158822" sldId="427"/>
            <ac:picMk id="27" creationId="{09BA6850-5E19-40C6-AD59-4F6FA4D98794}"/>
          </ac:picMkLst>
        </pc:picChg>
        <pc:cxnChg chg="del">
          <ac:chgData name="Davina Szilvasy" userId="59fb472d-eed4-4f11-9686-c2c8db02a2cd" providerId="ADAL" clId="{17B814E4-FF5B-48D7-B8F4-BC766A3F0562}" dt="2019-05-10T09:08:15.585" v="59" actId="478"/>
          <ac:cxnSpMkLst>
            <pc:docMk/>
            <pc:sldMk cId="809158822" sldId="427"/>
            <ac:cxnSpMk id="5" creationId="{8F193C3A-161B-4A0F-8C99-816C501BD0B8}"/>
          </ac:cxnSpMkLst>
        </pc:cxnChg>
        <pc:cxnChg chg="del">
          <ac:chgData name="Davina Szilvasy" userId="59fb472d-eed4-4f11-9686-c2c8db02a2cd" providerId="ADAL" clId="{17B814E4-FF5B-48D7-B8F4-BC766A3F0562}" dt="2019-05-10T09:08:15.585" v="59" actId="478"/>
          <ac:cxnSpMkLst>
            <pc:docMk/>
            <pc:sldMk cId="809158822" sldId="427"/>
            <ac:cxnSpMk id="22" creationId="{7BD1B4D1-42B0-4CD1-940B-C0E482AD6AEB}"/>
          </ac:cxnSpMkLst>
        </pc:cxnChg>
        <pc:cxnChg chg="add mod">
          <ac:chgData name="Davina Szilvasy" userId="59fb472d-eed4-4f11-9686-c2c8db02a2cd" providerId="ADAL" clId="{17B814E4-FF5B-48D7-B8F4-BC766A3F0562}" dt="2019-05-10T09:09:04.025" v="85" actId="1038"/>
          <ac:cxnSpMkLst>
            <pc:docMk/>
            <pc:sldMk cId="809158822" sldId="427"/>
            <ac:cxnSpMk id="23" creationId="{44C2B946-2E4E-4E9E-A83A-3326E6594E0B}"/>
          </ac:cxnSpMkLst>
        </pc:cxnChg>
        <pc:cxnChg chg="add mod">
          <ac:chgData name="Davina Szilvasy" userId="59fb472d-eed4-4f11-9686-c2c8db02a2cd" providerId="ADAL" clId="{17B814E4-FF5B-48D7-B8F4-BC766A3F0562}" dt="2019-05-10T09:09:04.025" v="85" actId="1038"/>
          <ac:cxnSpMkLst>
            <pc:docMk/>
            <pc:sldMk cId="809158822" sldId="427"/>
            <ac:cxnSpMk id="24" creationId="{52B24FD7-BE46-439D-9BC0-30819E34BEB0}"/>
          </ac:cxnSpMkLst>
        </pc:cxnChg>
        <pc:cxnChg chg="del">
          <ac:chgData name="Davina Szilvasy" userId="59fb472d-eed4-4f11-9686-c2c8db02a2cd" providerId="ADAL" clId="{17B814E4-FF5B-48D7-B8F4-BC766A3F0562}" dt="2019-05-10T09:08:15.585" v="59" actId="478"/>
          <ac:cxnSpMkLst>
            <pc:docMk/>
            <pc:sldMk cId="809158822" sldId="427"/>
            <ac:cxnSpMk id="25" creationId="{7D3665B0-B71F-4AB8-98A2-34CE3C74469F}"/>
          </ac:cxnSpMkLst>
        </pc:cxnChg>
        <pc:cxnChg chg="add mod">
          <ac:chgData name="Davina Szilvasy" userId="59fb472d-eed4-4f11-9686-c2c8db02a2cd" providerId="ADAL" clId="{17B814E4-FF5B-48D7-B8F4-BC766A3F0562}" dt="2019-05-10T09:09:04.025" v="85" actId="1038"/>
          <ac:cxnSpMkLst>
            <pc:docMk/>
            <pc:sldMk cId="809158822" sldId="427"/>
            <ac:cxnSpMk id="28" creationId="{835D6F8F-712A-43D3-AB5B-693D649A7315}"/>
          </ac:cxnSpMkLst>
        </pc:cxnChg>
      </pc:sldChg>
      <pc:sldChg chg="delSp add del">
        <pc:chgData name="Davina Szilvasy" userId="59fb472d-eed4-4f11-9686-c2c8db02a2cd" providerId="ADAL" clId="{17B814E4-FF5B-48D7-B8F4-BC766A3F0562}" dt="2019-05-10T09:32:07.489" v="164" actId="2696"/>
        <pc:sldMkLst>
          <pc:docMk/>
          <pc:sldMk cId="1907144322" sldId="428"/>
        </pc:sldMkLst>
        <pc:picChg chg="del">
          <ac:chgData name="Davina Szilvasy" userId="59fb472d-eed4-4f11-9686-c2c8db02a2cd" providerId="ADAL" clId="{17B814E4-FF5B-48D7-B8F4-BC766A3F0562}" dt="2019-05-10T09:30:55.741" v="152" actId="478"/>
          <ac:picMkLst>
            <pc:docMk/>
            <pc:sldMk cId="1907144322" sldId="428"/>
            <ac:picMk id="26" creationId="{6334CDCE-18B9-4C64-B461-B3DFA150F756}"/>
          </ac:picMkLst>
        </pc:picChg>
        <pc:picChg chg="del">
          <ac:chgData name="Davina Szilvasy" userId="59fb472d-eed4-4f11-9686-c2c8db02a2cd" providerId="ADAL" clId="{17B814E4-FF5B-48D7-B8F4-BC766A3F0562}" dt="2019-05-10T09:30:55.741" v="152" actId="478"/>
          <ac:picMkLst>
            <pc:docMk/>
            <pc:sldMk cId="1907144322" sldId="428"/>
            <ac:picMk id="27" creationId="{3CCCFF90-1154-4521-9457-0883617CD28F}"/>
          </ac:picMkLst>
        </pc:picChg>
      </pc:sldChg>
      <pc:sldChg chg="del">
        <pc:chgData name="Davina Szilvasy" userId="59fb472d-eed4-4f11-9686-c2c8db02a2cd" providerId="ADAL" clId="{17B814E4-FF5B-48D7-B8F4-BC766A3F0562}" dt="2019-05-10T09:32:22.953" v="167" actId="2696"/>
        <pc:sldMkLst>
          <pc:docMk/>
          <pc:sldMk cId="3000338480" sldId="429"/>
        </pc:sldMkLst>
      </pc:sldChg>
      <pc:sldChg chg="addSp delSp modSp del">
        <pc:chgData name="Davina Szilvasy" userId="59fb472d-eed4-4f11-9686-c2c8db02a2cd" providerId="ADAL" clId="{17B814E4-FF5B-48D7-B8F4-BC766A3F0562}" dt="2019-05-10T09:10:33.890" v="94" actId="2696"/>
        <pc:sldMkLst>
          <pc:docMk/>
          <pc:sldMk cId="2272827798" sldId="430"/>
        </pc:sldMkLst>
        <pc:picChg chg="add mod">
          <ac:chgData name="Davina Szilvasy" userId="59fb472d-eed4-4f11-9686-c2c8db02a2cd" providerId="ADAL" clId="{17B814E4-FF5B-48D7-B8F4-BC766A3F0562}" dt="2019-05-10T08:58:05.142" v="47" actId="1036"/>
          <ac:picMkLst>
            <pc:docMk/>
            <pc:sldMk cId="2272827798" sldId="430"/>
            <ac:picMk id="18" creationId="{D7467CED-2880-4B2B-B469-0B68DC152A58}"/>
          </ac:picMkLst>
        </pc:picChg>
        <pc:picChg chg="add">
          <ac:chgData name="Davina Szilvasy" userId="59fb472d-eed4-4f11-9686-c2c8db02a2cd" providerId="ADAL" clId="{17B814E4-FF5B-48D7-B8F4-BC766A3F0562}" dt="2019-05-10T08:57:21.322" v="46"/>
          <ac:picMkLst>
            <pc:docMk/>
            <pc:sldMk cId="2272827798" sldId="430"/>
            <ac:picMk id="20" creationId="{E87A05AE-F141-40F0-B3C3-0ABAE031E018}"/>
          </ac:picMkLst>
        </pc:picChg>
        <pc:picChg chg="del">
          <ac:chgData name="Davina Szilvasy" userId="59fb472d-eed4-4f11-9686-c2c8db02a2cd" providerId="ADAL" clId="{17B814E4-FF5B-48D7-B8F4-BC766A3F0562}" dt="2019-05-10T08:57:20.014" v="45" actId="478"/>
          <ac:picMkLst>
            <pc:docMk/>
            <pc:sldMk cId="2272827798" sldId="430"/>
            <ac:picMk id="21" creationId="{66520C86-1F64-4B02-B047-F782C4F4D746}"/>
          </ac:picMkLst>
        </pc:picChg>
        <pc:picChg chg="add">
          <ac:chgData name="Davina Szilvasy" userId="59fb472d-eed4-4f11-9686-c2c8db02a2cd" providerId="ADAL" clId="{17B814E4-FF5B-48D7-B8F4-BC766A3F0562}" dt="2019-05-10T08:58:24.418" v="52"/>
          <ac:picMkLst>
            <pc:docMk/>
            <pc:sldMk cId="2272827798" sldId="430"/>
            <ac:picMk id="23" creationId="{940CFA09-C1A4-496B-B344-BD70930FD684}"/>
          </ac:picMkLst>
        </pc:picChg>
        <pc:picChg chg="del">
          <ac:chgData name="Davina Szilvasy" userId="59fb472d-eed4-4f11-9686-c2c8db02a2cd" providerId="ADAL" clId="{17B814E4-FF5B-48D7-B8F4-BC766A3F0562}" dt="2019-05-10T08:57:20.014" v="45" actId="478"/>
          <ac:picMkLst>
            <pc:docMk/>
            <pc:sldMk cId="2272827798" sldId="430"/>
            <ac:picMk id="26" creationId="{09F773B8-E374-4839-9A94-ED99B97EDB09}"/>
          </ac:picMkLst>
        </pc:picChg>
        <pc:picChg chg="del">
          <ac:chgData name="Davina Szilvasy" userId="59fb472d-eed4-4f11-9686-c2c8db02a2cd" providerId="ADAL" clId="{17B814E4-FF5B-48D7-B8F4-BC766A3F0562}" dt="2019-05-10T08:58:23.269" v="51" actId="478"/>
          <ac:picMkLst>
            <pc:docMk/>
            <pc:sldMk cId="2272827798" sldId="430"/>
            <ac:picMk id="27" creationId="{09BA6850-5E19-40C6-AD59-4F6FA4D98794}"/>
          </ac:picMkLst>
        </pc:picChg>
      </pc:sldChg>
      <pc:sldChg chg="addSp add">
        <pc:chgData name="Davina Szilvasy" userId="59fb472d-eed4-4f11-9686-c2c8db02a2cd" providerId="ADAL" clId="{17B814E4-FF5B-48D7-B8F4-BC766A3F0562}" dt="2019-05-10T09:10:31.399" v="93"/>
        <pc:sldMkLst>
          <pc:docMk/>
          <pc:sldMk cId="332098560" sldId="431"/>
        </pc:sldMkLst>
        <pc:cxnChg chg="add">
          <ac:chgData name="Davina Szilvasy" userId="59fb472d-eed4-4f11-9686-c2c8db02a2cd" providerId="ADAL" clId="{17B814E4-FF5B-48D7-B8F4-BC766A3F0562}" dt="2019-05-10T09:10:31.399" v="93"/>
          <ac:cxnSpMkLst>
            <pc:docMk/>
            <pc:sldMk cId="332098560" sldId="431"/>
            <ac:cxnSpMk id="13" creationId="{7DB93184-10E2-4599-B6CF-5D1ECEFCEE60}"/>
          </ac:cxnSpMkLst>
        </pc:cxnChg>
        <pc:cxnChg chg="add">
          <ac:chgData name="Davina Szilvasy" userId="59fb472d-eed4-4f11-9686-c2c8db02a2cd" providerId="ADAL" clId="{17B814E4-FF5B-48D7-B8F4-BC766A3F0562}" dt="2019-05-10T09:10:31.399" v="93"/>
          <ac:cxnSpMkLst>
            <pc:docMk/>
            <pc:sldMk cId="332098560" sldId="431"/>
            <ac:cxnSpMk id="14" creationId="{8F727266-FFB9-4FD5-958E-F1354A856521}"/>
          </ac:cxnSpMkLst>
        </pc:cxnChg>
        <pc:cxnChg chg="add">
          <ac:chgData name="Davina Szilvasy" userId="59fb472d-eed4-4f11-9686-c2c8db02a2cd" providerId="ADAL" clId="{17B814E4-FF5B-48D7-B8F4-BC766A3F0562}" dt="2019-05-10T09:10:31.399" v="93"/>
          <ac:cxnSpMkLst>
            <pc:docMk/>
            <pc:sldMk cId="332098560" sldId="431"/>
            <ac:cxnSpMk id="15" creationId="{6C0E9494-B817-4BDA-843F-0600C33D2DA5}"/>
          </ac:cxnSpMkLst>
        </pc:cxnChg>
      </pc:sldChg>
      <pc:sldChg chg="delSp add del">
        <pc:chgData name="Davina Szilvasy" userId="59fb472d-eed4-4f11-9686-c2c8db02a2cd" providerId="ADAL" clId="{17B814E4-FF5B-48D7-B8F4-BC766A3F0562}" dt="2019-05-10T09:10:22.697" v="91" actId="2696"/>
        <pc:sldMkLst>
          <pc:docMk/>
          <pc:sldMk cId="1342660885" sldId="431"/>
        </pc:sldMkLst>
        <pc:spChg chg="del">
          <ac:chgData name="Davina Szilvasy" userId="59fb472d-eed4-4f11-9686-c2c8db02a2cd" providerId="ADAL" clId="{17B814E4-FF5B-48D7-B8F4-BC766A3F0562}" dt="2019-05-10T09:08:46.628" v="75" actId="478"/>
          <ac:spMkLst>
            <pc:docMk/>
            <pc:sldMk cId="1342660885" sldId="431"/>
            <ac:spMk id="9" creationId="{C098610E-C148-4FE9-8043-E364FC2F89C3}"/>
          </ac:spMkLst>
        </pc:spChg>
        <pc:spChg chg="del">
          <ac:chgData name="Davina Szilvasy" userId="59fb472d-eed4-4f11-9686-c2c8db02a2cd" providerId="ADAL" clId="{17B814E4-FF5B-48D7-B8F4-BC766A3F0562}" dt="2019-05-10T09:08:46.628" v="75" actId="478"/>
          <ac:spMkLst>
            <pc:docMk/>
            <pc:sldMk cId="1342660885" sldId="431"/>
            <ac:spMk id="10" creationId="{61992C29-3DC2-40BF-AEA8-D5CB0EF89AEB}"/>
          </ac:spMkLst>
        </pc:spChg>
        <pc:spChg chg="del">
          <ac:chgData name="Davina Szilvasy" userId="59fb472d-eed4-4f11-9686-c2c8db02a2cd" providerId="ADAL" clId="{17B814E4-FF5B-48D7-B8F4-BC766A3F0562}" dt="2019-05-10T09:08:46.628" v="75" actId="478"/>
          <ac:spMkLst>
            <pc:docMk/>
            <pc:sldMk cId="1342660885" sldId="431"/>
            <ac:spMk id="12" creationId="{479C6087-C18C-4E18-B165-565AAD13DC84}"/>
          </ac:spMkLst>
        </pc:spChg>
        <pc:picChg chg="del">
          <ac:chgData name="Davina Szilvasy" userId="59fb472d-eed4-4f11-9686-c2c8db02a2cd" providerId="ADAL" clId="{17B814E4-FF5B-48D7-B8F4-BC766A3F0562}" dt="2019-05-10T09:08:46.628" v="75" actId="478"/>
          <ac:picMkLst>
            <pc:docMk/>
            <pc:sldMk cId="1342660885" sldId="431"/>
            <ac:picMk id="15" creationId="{98C7DDE1-DBDB-45E7-B6DF-37218BC0F046}"/>
          </ac:picMkLst>
        </pc:picChg>
        <pc:picChg chg="del">
          <ac:chgData name="Davina Szilvasy" userId="59fb472d-eed4-4f11-9686-c2c8db02a2cd" providerId="ADAL" clId="{17B814E4-FF5B-48D7-B8F4-BC766A3F0562}" dt="2019-05-10T09:08:46.628" v="75" actId="478"/>
          <ac:picMkLst>
            <pc:docMk/>
            <pc:sldMk cId="1342660885" sldId="431"/>
            <ac:picMk id="26" creationId="{09F773B8-E374-4839-9A94-ED99B97EDB09}"/>
          </ac:picMkLst>
        </pc:picChg>
        <pc:picChg chg="del">
          <ac:chgData name="Davina Szilvasy" userId="59fb472d-eed4-4f11-9686-c2c8db02a2cd" providerId="ADAL" clId="{17B814E4-FF5B-48D7-B8F4-BC766A3F0562}" dt="2019-05-10T09:08:46.628" v="75" actId="478"/>
          <ac:picMkLst>
            <pc:docMk/>
            <pc:sldMk cId="1342660885" sldId="431"/>
            <ac:picMk id="27" creationId="{09BA6850-5E19-40C6-AD59-4F6FA4D98794}"/>
          </ac:picMkLst>
        </pc:picChg>
      </pc:sldChg>
      <pc:sldChg chg="modSp add">
        <pc:chgData name="Davina Szilvasy" userId="59fb472d-eed4-4f11-9686-c2c8db02a2cd" providerId="ADAL" clId="{17B814E4-FF5B-48D7-B8F4-BC766A3F0562}" dt="2019-05-10T09:12:28.250" v="130"/>
        <pc:sldMkLst>
          <pc:docMk/>
          <pc:sldMk cId="1063850396" sldId="432"/>
        </pc:sldMkLst>
        <pc:spChg chg="mod">
          <ac:chgData name="Davina Szilvasy" userId="59fb472d-eed4-4f11-9686-c2c8db02a2cd" providerId="ADAL" clId="{17B814E4-FF5B-48D7-B8F4-BC766A3F0562}" dt="2019-05-10T09:12:28.250" v="130"/>
          <ac:spMkLst>
            <pc:docMk/>
            <pc:sldMk cId="1063850396" sldId="432"/>
            <ac:spMk id="15" creationId="{23E0A43E-7B20-434C-8A27-BDA10A53A726}"/>
          </ac:spMkLst>
        </pc:spChg>
      </pc:sldChg>
      <pc:sldChg chg="delSp modSp add del">
        <pc:chgData name="Davina Szilvasy" userId="59fb472d-eed4-4f11-9686-c2c8db02a2cd" providerId="ADAL" clId="{17B814E4-FF5B-48D7-B8F4-BC766A3F0562}" dt="2019-05-10T09:12:12.731" v="128" actId="2696"/>
        <pc:sldMkLst>
          <pc:docMk/>
          <pc:sldMk cId="2464412304" sldId="432"/>
        </pc:sldMkLst>
        <pc:spChg chg="mod">
          <ac:chgData name="Davina Szilvasy" userId="59fb472d-eed4-4f11-9686-c2c8db02a2cd" providerId="ADAL" clId="{17B814E4-FF5B-48D7-B8F4-BC766A3F0562}" dt="2019-05-10T09:12:03.584" v="126" actId="2085"/>
          <ac:spMkLst>
            <pc:docMk/>
            <pc:sldMk cId="2464412304" sldId="432"/>
            <ac:spMk id="19" creationId="{5252A847-DE45-4FA3-A1F8-EEBEB845FF8E}"/>
          </ac:spMkLst>
        </pc:spChg>
        <pc:picChg chg="del">
          <ac:chgData name="Davina Szilvasy" userId="59fb472d-eed4-4f11-9686-c2c8db02a2cd" providerId="ADAL" clId="{17B814E4-FF5B-48D7-B8F4-BC766A3F0562}" dt="2019-05-10T09:11:58.582" v="123" actId="478"/>
          <ac:picMkLst>
            <pc:docMk/>
            <pc:sldMk cId="2464412304" sldId="432"/>
            <ac:picMk id="12" creationId="{55A923DD-2029-47C8-BD1D-2D3F266D1A3E}"/>
          </ac:picMkLst>
        </pc:picChg>
        <pc:cxnChg chg="del">
          <ac:chgData name="Davina Szilvasy" userId="59fb472d-eed4-4f11-9686-c2c8db02a2cd" providerId="ADAL" clId="{17B814E4-FF5B-48D7-B8F4-BC766A3F0562}" dt="2019-05-10T09:11:59.861" v="124" actId="478"/>
          <ac:cxnSpMkLst>
            <pc:docMk/>
            <pc:sldMk cId="2464412304" sldId="432"/>
            <ac:cxnSpMk id="6" creationId="{2278E8FD-0BF3-4804-B5DB-F9539C1B3D8A}"/>
          </ac:cxnSpMkLst>
        </pc:cxnChg>
      </pc:sldChg>
      <pc:sldChg chg="delSp modSp add del">
        <pc:chgData name="Davina Szilvasy" userId="59fb472d-eed4-4f11-9686-c2c8db02a2cd" providerId="ADAL" clId="{17B814E4-FF5B-48D7-B8F4-BC766A3F0562}" dt="2019-05-10T09:31:33.999" v="159" actId="2696"/>
        <pc:sldMkLst>
          <pc:docMk/>
          <pc:sldMk cId="898369660" sldId="433"/>
        </pc:sldMkLst>
        <pc:spChg chg="del">
          <ac:chgData name="Davina Szilvasy" userId="59fb472d-eed4-4f11-9686-c2c8db02a2cd" providerId="ADAL" clId="{17B814E4-FF5B-48D7-B8F4-BC766A3F0562}" dt="2019-05-10T09:31:15.926" v="154" actId="478"/>
          <ac:spMkLst>
            <pc:docMk/>
            <pc:sldMk cId="898369660" sldId="433"/>
            <ac:spMk id="4" creationId="{FDAE87F4-84D8-4490-87FC-4953747FA0F6}"/>
          </ac:spMkLst>
        </pc:spChg>
        <pc:spChg chg="mod">
          <ac:chgData name="Davina Szilvasy" userId="59fb472d-eed4-4f11-9686-c2c8db02a2cd" providerId="ADAL" clId="{17B814E4-FF5B-48D7-B8F4-BC766A3F0562}" dt="2019-05-10T09:31:26.946" v="157" actId="2085"/>
          <ac:spMkLst>
            <pc:docMk/>
            <pc:sldMk cId="898369660" sldId="433"/>
            <ac:spMk id="19" creationId="{5252A847-DE45-4FA3-A1F8-EEBEB845FF8E}"/>
          </ac:spMkLst>
        </pc:spChg>
        <pc:picChg chg="del">
          <ac:chgData name="Davina Szilvasy" userId="59fb472d-eed4-4f11-9686-c2c8db02a2cd" providerId="ADAL" clId="{17B814E4-FF5B-48D7-B8F4-BC766A3F0562}" dt="2019-05-10T09:31:15.926" v="154" actId="478"/>
          <ac:picMkLst>
            <pc:docMk/>
            <pc:sldMk cId="898369660" sldId="433"/>
            <ac:picMk id="26" creationId="{6334CDCE-18B9-4C64-B461-B3DFA150F756}"/>
          </ac:picMkLst>
        </pc:picChg>
        <pc:picChg chg="del">
          <ac:chgData name="Davina Szilvasy" userId="59fb472d-eed4-4f11-9686-c2c8db02a2cd" providerId="ADAL" clId="{17B814E4-FF5B-48D7-B8F4-BC766A3F0562}" dt="2019-05-10T09:31:15.926" v="154" actId="478"/>
          <ac:picMkLst>
            <pc:docMk/>
            <pc:sldMk cId="898369660" sldId="433"/>
            <ac:picMk id="27" creationId="{3CCCFF90-1154-4521-9457-0883617CD28F}"/>
          </ac:picMkLst>
        </pc:picChg>
        <pc:cxnChg chg="del">
          <ac:chgData name="Davina Szilvasy" userId="59fb472d-eed4-4f11-9686-c2c8db02a2cd" providerId="ADAL" clId="{17B814E4-FF5B-48D7-B8F4-BC766A3F0562}" dt="2019-05-10T09:31:17.880" v="155" actId="478"/>
          <ac:cxnSpMkLst>
            <pc:docMk/>
            <pc:sldMk cId="898369660" sldId="433"/>
            <ac:cxnSpMk id="28" creationId="{D3035782-5C07-4E15-80E1-D543359204E9}"/>
          </ac:cxnSpMkLst>
        </pc:cxnChg>
      </pc:sldChg>
      <pc:sldChg chg="modSp add">
        <pc:chgData name="Davina Szilvasy" userId="59fb472d-eed4-4f11-9686-c2c8db02a2cd" providerId="ADAL" clId="{17B814E4-FF5B-48D7-B8F4-BC766A3F0562}" dt="2019-05-10T09:32:03.965" v="163"/>
        <pc:sldMkLst>
          <pc:docMk/>
          <pc:sldMk cId="2798041037" sldId="433"/>
        </pc:sldMkLst>
        <pc:spChg chg="mod">
          <ac:chgData name="Davina Szilvasy" userId="59fb472d-eed4-4f11-9686-c2c8db02a2cd" providerId="ADAL" clId="{17B814E4-FF5B-48D7-B8F4-BC766A3F0562}" dt="2019-05-10T09:32:03.965" v="163"/>
          <ac:spMkLst>
            <pc:docMk/>
            <pc:sldMk cId="2798041037" sldId="433"/>
            <ac:spMk id="16" creationId="{1AD73F23-2B48-42C1-A4A3-DB6FD5FB6A79}"/>
          </ac:spMkLst>
        </pc:spChg>
      </pc:sldChg>
      <pc:sldChg chg="modSp add">
        <pc:chgData name="Davina Szilvasy" userId="59fb472d-eed4-4f11-9686-c2c8db02a2cd" providerId="ADAL" clId="{17B814E4-FF5B-48D7-B8F4-BC766A3F0562}" dt="2019-05-10T09:32:19.785" v="166"/>
        <pc:sldMkLst>
          <pc:docMk/>
          <pc:sldMk cId="1929907345" sldId="434"/>
        </pc:sldMkLst>
        <pc:spChg chg="mod">
          <ac:chgData name="Davina Szilvasy" userId="59fb472d-eed4-4f11-9686-c2c8db02a2cd" providerId="ADAL" clId="{17B814E4-FF5B-48D7-B8F4-BC766A3F0562}" dt="2019-05-10T09:32:19.785" v="166"/>
          <ac:spMkLst>
            <pc:docMk/>
            <pc:sldMk cId="1929907345" sldId="434"/>
            <ac:spMk id="16" creationId="{1AD73F23-2B48-42C1-A4A3-DB6FD5FB6A79}"/>
          </ac:spMkLst>
        </pc:spChg>
      </pc:sldChg>
      <pc:sldChg chg="addSp modSp add">
        <pc:chgData name="Davina Szilvasy" userId="59fb472d-eed4-4f11-9686-c2c8db02a2cd" providerId="ADAL" clId="{17B814E4-FF5B-48D7-B8F4-BC766A3F0562}" dt="2019-05-10T09:33:45.558" v="193"/>
        <pc:sldMkLst>
          <pc:docMk/>
          <pc:sldMk cId="872045835" sldId="435"/>
        </pc:sldMkLst>
        <pc:spChg chg="mod">
          <ac:chgData name="Davina Szilvasy" userId="59fb472d-eed4-4f11-9686-c2c8db02a2cd" providerId="ADAL" clId="{17B814E4-FF5B-48D7-B8F4-BC766A3F0562}" dt="2019-05-10T09:33:37.411" v="192"/>
          <ac:spMkLst>
            <pc:docMk/>
            <pc:sldMk cId="872045835" sldId="435"/>
            <ac:spMk id="22" creationId="{3D3FC995-04A6-45DC-9148-980498351811}"/>
          </ac:spMkLst>
        </pc:spChg>
        <pc:graphicFrameChg chg="add">
          <ac:chgData name="Davina Szilvasy" userId="59fb472d-eed4-4f11-9686-c2c8db02a2cd" providerId="ADAL" clId="{17B814E4-FF5B-48D7-B8F4-BC766A3F0562}" dt="2019-05-10T09:33:45.558" v="193"/>
          <ac:graphicFrameMkLst>
            <pc:docMk/>
            <pc:sldMk cId="872045835" sldId="435"/>
            <ac:graphicFrameMk id="12" creationId="{78C1EBA3-E7A7-4898-937D-DE915001CD6D}"/>
          </ac:graphicFrameMkLst>
        </pc:graphicFrameChg>
        <pc:cxnChg chg="add">
          <ac:chgData name="Davina Szilvasy" userId="59fb472d-eed4-4f11-9686-c2c8db02a2cd" providerId="ADAL" clId="{17B814E4-FF5B-48D7-B8F4-BC766A3F0562}" dt="2019-05-10T09:33:45.558" v="193"/>
          <ac:cxnSpMkLst>
            <pc:docMk/>
            <pc:sldMk cId="872045835" sldId="435"/>
            <ac:cxnSpMk id="13" creationId="{F57709DE-75DA-43D9-A7F7-4A6C63037847}"/>
          </ac:cxnSpMkLst>
        </pc:cxnChg>
        <pc:cxnChg chg="add">
          <ac:chgData name="Davina Szilvasy" userId="59fb472d-eed4-4f11-9686-c2c8db02a2cd" providerId="ADAL" clId="{17B814E4-FF5B-48D7-B8F4-BC766A3F0562}" dt="2019-05-10T09:33:45.558" v="193"/>
          <ac:cxnSpMkLst>
            <pc:docMk/>
            <pc:sldMk cId="872045835" sldId="435"/>
            <ac:cxnSpMk id="14" creationId="{9E648876-F318-4834-8887-8A8810A74E74}"/>
          </ac:cxnSpMkLst>
        </pc:cxnChg>
      </pc:sldChg>
      <pc:sldChg chg="delSp modSp add del">
        <pc:chgData name="Davina Szilvasy" userId="59fb472d-eed4-4f11-9686-c2c8db02a2cd" providerId="ADAL" clId="{17B814E4-FF5B-48D7-B8F4-BC766A3F0562}" dt="2019-05-10T09:33:26.387" v="190" actId="2696"/>
        <pc:sldMkLst>
          <pc:docMk/>
          <pc:sldMk cId="2118060828" sldId="435"/>
        </pc:sldMkLst>
        <pc:spChg chg="del">
          <ac:chgData name="Davina Szilvasy" userId="59fb472d-eed4-4f11-9686-c2c8db02a2cd" providerId="ADAL" clId="{17B814E4-FF5B-48D7-B8F4-BC766A3F0562}" dt="2019-05-10T09:33:12.936" v="186" actId="478"/>
          <ac:spMkLst>
            <pc:docMk/>
            <pc:sldMk cId="2118060828" sldId="435"/>
            <ac:spMk id="13" creationId="{820CD7ED-505A-4A16-86A7-165CCD5EE177}"/>
          </ac:spMkLst>
        </pc:spChg>
        <pc:spChg chg="mod">
          <ac:chgData name="Davina Szilvasy" userId="59fb472d-eed4-4f11-9686-c2c8db02a2cd" providerId="ADAL" clId="{17B814E4-FF5B-48D7-B8F4-BC766A3F0562}" dt="2019-05-10T09:33:18.758" v="188" actId="2085"/>
          <ac:spMkLst>
            <pc:docMk/>
            <pc:sldMk cId="2118060828" sldId="435"/>
            <ac:spMk id="19" creationId="{5252A847-DE45-4FA3-A1F8-EEBEB845FF8E}"/>
          </ac:spMkLst>
        </pc:spChg>
        <pc:graphicFrameChg chg="del">
          <ac:chgData name="Davina Szilvasy" userId="59fb472d-eed4-4f11-9686-c2c8db02a2cd" providerId="ADAL" clId="{17B814E4-FF5B-48D7-B8F4-BC766A3F0562}" dt="2019-05-10T09:33:12.936" v="186" actId="478"/>
          <ac:graphicFrameMkLst>
            <pc:docMk/>
            <pc:sldMk cId="2118060828" sldId="435"/>
            <ac:graphicFrameMk id="6" creationId="{AA05F6AB-832B-44DE-A918-DB8E5A934B9B}"/>
          </ac:graphicFrameMkLst>
        </pc:graphicFrameChg>
        <pc:picChg chg="del">
          <ac:chgData name="Davina Szilvasy" userId="59fb472d-eed4-4f11-9686-c2c8db02a2cd" providerId="ADAL" clId="{17B814E4-FF5B-48D7-B8F4-BC766A3F0562}" dt="2019-05-10T09:33:12.936" v="186" actId="478"/>
          <ac:picMkLst>
            <pc:docMk/>
            <pc:sldMk cId="2118060828" sldId="435"/>
            <ac:picMk id="14" creationId="{132B8EBC-C7AE-42EF-8383-E578B763FE77}"/>
          </ac:picMkLst>
        </pc:picChg>
        <pc:cxnChg chg="del">
          <ac:chgData name="Davina Szilvasy" userId="59fb472d-eed4-4f11-9686-c2c8db02a2cd" providerId="ADAL" clId="{17B814E4-FF5B-48D7-B8F4-BC766A3F0562}" dt="2019-05-10T09:33:12.936" v="186" actId="478"/>
          <ac:cxnSpMkLst>
            <pc:docMk/>
            <pc:sldMk cId="2118060828" sldId="435"/>
            <ac:cxnSpMk id="9" creationId="{459FFAB6-51D5-4494-898F-D1DE11AF2457}"/>
          </ac:cxnSpMkLst>
        </pc:cxnChg>
        <pc:cxnChg chg="del">
          <ac:chgData name="Davina Szilvasy" userId="59fb472d-eed4-4f11-9686-c2c8db02a2cd" providerId="ADAL" clId="{17B814E4-FF5B-48D7-B8F4-BC766A3F0562}" dt="2019-05-10T09:33:12.936" v="186" actId="478"/>
          <ac:cxnSpMkLst>
            <pc:docMk/>
            <pc:sldMk cId="2118060828" sldId="435"/>
            <ac:cxnSpMk id="10" creationId="{BA02966C-6080-45FB-8ABD-7F529FBED66A}"/>
          </ac:cxnSpMkLst>
        </pc:cxnChg>
        <pc:cxnChg chg="del">
          <ac:chgData name="Davina Szilvasy" userId="59fb472d-eed4-4f11-9686-c2c8db02a2cd" providerId="ADAL" clId="{17B814E4-FF5B-48D7-B8F4-BC766A3F0562}" dt="2019-05-10T09:33:12.936" v="186" actId="478"/>
          <ac:cxnSpMkLst>
            <pc:docMk/>
            <pc:sldMk cId="2118060828" sldId="435"/>
            <ac:cxnSpMk id="12" creationId="{5CF049C9-08A1-497A-A0F6-BE5EF89B6D82}"/>
          </ac:cxnSpMkLst>
        </pc:cxnChg>
      </pc:sldChg>
      <pc:sldChg chg="add del">
        <pc:chgData name="Davina Szilvasy" userId="59fb472d-eed4-4f11-9686-c2c8db02a2cd" providerId="ADAL" clId="{17B814E4-FF5B-48D7-B8F4-BC766A3F0562}" dt="2019-05-10T09:34:05.506" v="196"/>
        <pc:sldMkLst>
          <pc:docMk/>
          <pc:sldMk cId="408127455" sldId="436"/>
        </pc:sldMkLst>
      </pc:sldChg>
      <pc:sldChg chg="addSp delSp modSp add">
        <pc:chgData name="Davina Szilvasy" userId="59fb472d-eed4-4f11-9686-c2c8db02a2cd" providerId="ADAL" clId="{17B814E4-FF5B-48D7-B8F4-BC766A3F0562}" dt="2019-05-10T09:35:18.961" v="221"/>
        <pc:sldMkLst>
          <pc:docMk/>
          <pc:sldMk cId="2491547262" sldId="436"/>
        </pc:sldMkLst>
        <pc:spChg chg="del">
          <ac:chgData name="Davina Szilvasy" userId="59fb472d-eed4-4f11-9686-c2c8db02a2cd" providerId="ADAL" clId="{17B814E4-FF5B-48D7-B8F4-BC766A3F0562}" dt="2019-05-10T09:34:12.052" v="198" actId="478"/>
          <ac:spMkLst>
            <pc:docMk/>
            <pc:sldMk cId="2491547262" sldId="436"/>
            <ac:spMk id="10" creationId="{EFD26173-082B-408E-86C1-068D7B3B0C80}"/>
          </ac:spMkLst>
        </pc:spChg>
        <pc:spChg chg="del">
          <ac:chgData name="Davina Szilvasy" userId="59fb472d-eed4-4f11-9686-c2c8db02a2cd" providerId="ADAL" clId="{17B814E4-FF5B-48D7-B8F4-BC766A3F0562}" dt="2019-05-10T09:34:12.052" v="198" actId="478"/>
          <ac:spMkLst>
            <pc:docMk/>
            <pc:sldMk cId="2491547262" sldId="436"/>
            <ac:spMk id="16" creationId="{241C8B8F-BC8E-4562-AE6D-A308E9BAC1A6}"/>
          </ac:spMkLst>
        </pc:spChg>
        <pc:spChg chg="add">
          <ac:chgData name="Davina Szilvasy" userId="59fb472d-eed4-4f11-9686-c2c8db02a2cd" providerId="ADAL" clId="{17B814E4-FF5B-48D7-B8F4-BC766A3F0562}" dt="2019-05-10T09:35:02.206" v="217"/>
          <ac:spMkLst>
            <pc:docMk/>
            <pc:sldMk cId="2491547262" sldId="436"/>
            <ac:spMk id="18" creationId="{CEED7376-3150-4A41-B160-8F7FC30A8F21}"/>
          </ac:spMkLst>
        </pc:spChg>
        <pc:spChg chg="del mod">
          <ac:chgData name="Davina Szilvasy" userId="59fb472d-eed4-4f11-9686-c2c8db02a2cd" providerId="ADAL" clId="{17B814E4-FF5B-48D7-B8F4-BC766A3F0562}" dt="2019-05-10T09:34:51.452" v="215" actId="478"/>
          <ac:spMkLst>
            <pc:docMk/>
            <pc:sldMk cId="2491547262" sldId="436"/>
            <ac:spMk id="19" creationId="{5252A847-DE45-4FA3-A1F8-EEBEB845FF8E}"/>
          </ac:spMkLst>
        </pc:spChg>
        <pc:spChg chg="add">
          <ac:chgData name="Davina Szilvasy" userId="59fb472d-eed4-4f11-9686-c2c8db02a2cd" providerId="ADAL" clId="{17B814E4-FF5B-48D7-B8F4-BC766A3F0562}" dt="2019-05-10T09:35:02.206" v="217"/>
          <ac:spMkLst>
            <pc:docMk/>
            <pc:sldMk cId="2491547262" sldId="436"/>
            <ac:spMk id="20" creationId="{D471B889-C542-436C-8110-7A93D63B9DA0}"/>
          </ac:spMkLst>
        </pc:spChg>
        <pc:spChg chg="add">
          <ac:chgData name="Davina Szilvasy" userId="59fb472d-eed4-4f11-9686-c2c8db02a2cd" providerId="ADAL" clId="{17B814E4-FF5B-48D7-B8F4-BC766A3F0562}" dt="2019-05-10T09:35:18.961" v="221"/>
          <ac:spMkLst>
            <pc:docMk/>
            <pc:sldMk cId="2491547262" sldId="436"/>
            <ac:spMk id="21" creationId="{4E9F262D-2168-4120-830B-4DAF63D5F6BE}"/>
          </ac:spMkLst>
        </pc:spChg>
        <pc:grpChg chg="del">
          <ac:chgData name="Davina Szilvasy" userId="59fb472d-eed4-4f11-9686-c2c8db02a2cd" providerId="ADAL" clId="{17B814E4-FF5B-48D7-B8F4-BC766A3F0562}" dt="2019-05-10T09:34:51.452" v="215" actId="478"/>
          <ac:grpSpMkLst>
            <pc:docMk/>
            <pc:sldMk cId="2491547262" sldId="436"/>
            <ac:grpSpMk id="2" creationId="{D22F06D1-BCA9-4E97-AA41-54EC57C6E9D1}"/>
          </ac:grpSpMkLst>
        </pc:grpChg>
        <pc:grpChg chg="del">
          <ac:chgData name="Davina Szilvasy" userId="59fb472d-eed4-4f11-9686-c2c8db02a2cd" providerId="ADAL" clId="{17B814E4-FF5B-48D7-B8F4-BC766A3F0562}" dt="2019-05-10T09:34:51.452" v="215" actId="478"/>
          <ac:grpSpMkLst>
            <pc:docMk/>
            <pc:sldMk cId="2491547262" sldId="436"/>
            <ac:grpSpMk id="3" creationId="{BBB725FC-1EE4-4D94-9239-7DD739F08644}"/>
          </ac:grpSpMkLst>
        </pc:grpChg>
        <pc:picChg chg="add del mod">
          <ac:chgData name="Davina Szilvasy" userId="59fb472d-eed4-4f11-9686-c2c8db02a2cd" providerId="ADAL" clId="{17B814E4-FF5B-48D7-B8F4-BC766A3F0562}" dt="2019-05-10T09:34:47.219" v="214"/>
          <ac:picMkLst>
            <pc:docMk/>
            <pc:sldMk cId="2491547262" sldId="436"/>
            <ac:picMk id="4" creationId="{6576FA1E-3CA5-455D-A4B1-AF4281ADD275}"/>
          </ac:picMkLst>
        </pc:picChg>
        <pc:picChg chg="add">
          <ac:chgData name="Davina Szilvasy" userId="59fb472d-eed4-4f11-9686-c2c8db02a2cd" providerId="ADAL" clId="{17B814E4-FF5B-48D7-B8F4-BC766A3F0562}" dt="2019-05-10T09:34:52.669" v="216"/>
          <ac:picMkLst>
            <pc:docMk/>
            <pc:sldMk cId="2491547262" sldId="436"/>
            <ac:picMk id="17" creationId="{487D885B-EA3C-4446-8A43-518B5E446EDC}"/>
          </ac:picMkLst>
        </pc:picChg>
      </pc:sldChg>
      <pc:sldChg chg="modSp add">
        <pc:chgData name="Davina Szilvasy" userId="59fb472d-eed4-4f11-9686-c2c8db02a2cd" providerId="ADAL" clId="{17B814E4-FF5B-48D7-B8F4-BC766A3F0562}" dt="2019-05-10T09:35:35.026" v="224"/>
        <pc:sldMkLst>
          <pc:docMk/>
          <pc:sldMk cId="2859048516" sldId="437"/>
        </pc:sldMkLst>
        <pc:spChg chg="mod">
          <ac:chgData name="Davina Szilvasy" userId="59fb472d-eed4-4f11-9686-c2c8db02a2cd" providerId="ADAL" clId="{17B814E4-FF5B-48D7-B8F4-BC766A3F0562}" dt="2019-05-10T09:35:35.026" v="224"/>
          <ac:spMkLst>
            <pc:docMk/>
            <pc:sldMk cId="2859048516" sldId="437"/>
            <ac:spMk id="21" creationId="{4E9F262D-2168-4120-830B-4DAF63D5F6BE}"/>
          </ac:spMkLst>
        </pc:spChg>
      </pc:sldChg>
      <pc:sldChg chg="modSp add">
        <pc:chgData name="Davina Szilvasy" userId="59fb472d-eed4-4f11-9686-c2c8db02a2cd" providerId="ADAL" clId="{17B814E4-FF5B-48D7-B8F4-BC766A3F0562}" dt="2019-05-10T09:35:48.796" v="227"/>
        <pc:sldMkLst>
          <pc:docMk/>
          <pc:sldMk cId="987109152" sldId="438"/>
        </pc:sldMkLst>
        <pc:spChg chg="mod">
          <ac:chgData name="Davina Szilvasy" userId="59fb472d-eed4-4f11-9686-c2c8db02a2cd" providerId="ADAL" clId="{17B814E4-FF5B-48D7-B8F4-BC766A3F0562}" dt="2019-05-10T09:35:48.796" v="227"/>
          <ac:spMkLst>
            <pc:docMk/>
            <pc:sldMk cId="987109152" sldId="438"/>
            <ac:spMk id="21" creationId="{4E9F262D-2168-4120-830B-4DAF63D5F6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Summer Block 3 – Properties of Shapes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4: Draw Accurately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12E183A-E423-4F9B-A302-285177BDBBE2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5E1A0DD-2D9C-4466-8029-CB00B95D95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a ruler, draw these measurements accurately.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759C90F-8EDC-4919-AE7B-EA3B723605F3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01386F-A55A-48CD-80CA-303209FD2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05711"/>
              </p:ext>
            </p:extLst>
          </p:nvPr>
        </p:nvGraphicFramePr>
        <p:xfrm>
          <a:off x="1320806" y="2373933"/>
          <a:ext cx="6502388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504255414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797065311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374880529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2211595165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3786067775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474645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1cm 9mm</a:t>
                      </a:r>
                    </a:p>
                  </a:txBody>
                  <a:tcPr marL="205163" marR="205163" marT="102582" marB="1025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4cm 1mm</a:t>
                      </a:r>
                    </a:p>
                  </a:txBody>
                  <a:tcPr marL="205163" marR="205163" marT="102582" marB="102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08D229-7C90-449E-A441-DCAD2ED75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139420"/>
              </p:ext>
            </p:extLst>
          </p:nvPr>
        </p:nvGraphicFramePr>
        <p:xfrm>
          <a:off x="2946403" y="4332847"/>
          <a:ext cx="3251194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65999181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61524500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1344954176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5cm 6mm</a:t>
                      </a:r>
                    </a:p>
                  </a:txBody>
                  <a:tcPr marL="205163" marR="205163" marT="102582" marB="102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2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24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a ruler, draw these measurements accurately.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Lines drawn should be exact.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759C90F-8EDC-4919-AE7B-EA3B723605F3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01386F-A55A-48CD-80CA-303209FD2E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0806" y="2373933"/>
          <a:ext cx="6502388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504255414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797065311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374880529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2211595165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3786067775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474645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1cm 9mm</a:t>
                      </a:r>
                    </a:p>
                  </a:txBody>
                  <a:tcPr marL="205163" marR="205163" marT="102582" marB="1025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4cm 1mm</a:t>
                      </a:r>
                    </a:p>
                  </a:txBody>
                  <a:tcPr marL="205163" marR="205163" marT="102582" marB="102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08D229-7C90-449E-A441-DCAD2ED759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46403" y="4332847"/>
          <a:ext cx="3251194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65999181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61524500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1344954176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5cm 6mm</a:t>
                      </a:r>
                    </a:p>
                  </a:txBody>
                  <a:tcPr marL="205163" marR="205163" marT="102582" marB="102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2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48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BCA4BD9-3DFF-4F93-8AD5-23C0C839FEEA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B2621F-7A45-4486-BC72-4D38E3CD4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D7CB051-0446-4B0C-BDD0-F296A0F108CF}"/>
              </a:ext>
            </a:extLst>
          </p:cNvPr>
          <p:cNvSpPr/>
          <p:nvPr/>
        </p:nvSpPr>
        <p:spPr>
          <a:xfrm>
            <a:off x="2090545" y="1742440"/>
            <a:ext cx="2583055" cy="1473200"/>
          </a:xfrm>
          <a:prstGeom prst="wedgeRoundRectCallout">
            <a:avLst>
              <a:gd name="adj1" fmla="val 73599"/>
              <a:gd name="adj2" fmla="val 169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line is 9 cm 1mm long.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964666-82B2-4BA4-8458-CE3B29C12531}"/>
              </a:ext>
            </a:extLst>
          </p:cNvPr>
          <p:cNvCxnSpPr/>
          <p:nvPr/>
        </p:nvCxnSpPr>
        <p:spPr>
          <a:xfrm>
            <a:off x="2032000" y="3619541"/>
            <a:ext cx="428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73F23-2B48-42C1-A4A3-DB6FD5FB6A7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 has been measuring lines accurately.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BCA4BD9-3DFF-4F93-8AD5-23C0C839FEEA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B2621F-7A45-4486-BC72-4D38E3CD4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D7CB051-0446-4B0C-BDD0-F296A0F108CF}"/>
              </a:ext>
            </a:extLst>
          </p:cNvPr>
          <p:cNvSpPr/>
          <p:nvPr/>
        </p:nvSpPr>
        <p:spPr>
          <a:xfrm>
            <a:off x="2090545" y="1742440"/>
            <a:ext cx="2583055" cy="1473200"/>
          </a:xfrm>
          <a:prstGeom prst="wedgeRoundRectCallout">
            <a:avLst>
              <a:gd name="adj1" fmla="val 73599"/>
              <a:gd name="adj2" fmla="val 169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line is 9 cm 1mm long.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964666-82B2-4BA4-8458-CE3B29C12531}"/>
              </a:ext>
            </a:extLst>
          </p:cNvPr>
          <p:cNvCxnSpPr/>
          <p:nvPr/>
        </p:nvCxnSpPr>
        <p:spPr>
          <a:xfrm>
            <a:off x="2032000" y="3619541"/>
            <a:ext cx="428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73F23-2B48-42C1-A4A3-DB6FD5FB6A7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 has been measuring lines accurately.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he is not 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BCA4BD9-3DFF-4F93-8AD5-23C0C839FEEA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B2621F-7A45-4486-BC72-4D38E3CD4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D7CB051-0446-4B0C-BDD0-F296A0F108CF}"/>
              </a:ext>
            </a:extLst>
          </p:cNvPr>
          <p:cNvSpPr/>
          <p:nvPr/>
        </p:nvSpPr>
        <p:spPr>
          <a:xfrm>
            <a:off x="2090545" y="1742440"/>
            <a:ext cx="2583055" cy="1473200"/>
          </a:xfrm>
          <a:prstGeom prst="wedgeRoundRectCallout">
            <a:avLst>
              <a:gd name="adj1" fmla="val 73599"/>
              <a:gd name="adj2" fmla="val 169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line is 9 cm 1mm long.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964666-82B2-4BA4-8458-CE3B29C12531}"/>
              </a:ext>
            </a:extLst>
          </p:cNvPr>
          <p:cNvCxnSpPr/>
          <p:nvPr/>
        </p:nvCxnSpPr>
        <p:spPr>
          <a:xfrm>
            <a:off x="2032000" y="3619541"/>
            <a:ext cx="428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73F23-2B48-42C1-A4A3-DB6FD5FB6A7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 has been measuring lines accurately.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he is not correct because his line is 9cm 6mm long.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0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BCA4BD9-3DFF-4F93-8AD5-23C0C839FEEA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19E2CC-0CE3-47C7-B655-55FD2D31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5118"/>
            <a:ext cx="8913124" cy="63221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A7B608-C0C9-4083-A78C-9EB56584DA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7440" y="948908"/>
          <a:ext cx="2953521" cy="237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507">
                  <a:extLst>
                    <a:ext uri="{9D8B030D-6E8A-4147-A177-3AD203B41FA5}">
                      <a16:colId xmlns:a16="http://schemas.microsoft.com/office/drawing/2014/main" val="2842237800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93976746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11600786"/>
                    </a:ext>
                  </a:extLst>
                </a:gridCol>
              </a:tblGrid>
              <a:tr h="1673747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08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5cm 3mm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3cm 3mm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cm 4mm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53329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C5FD95-6126-4835-889D-460C831D80E0}"/>
              </a:ext>
            </a:extLst>
          </p:cNvPr>
          <p:cNvCxnSpPr/>
          <p:nvPr/>
        </p:nvCxnSpPr>
        <p:spPr>
          <a:xfrm>
            <a:off x="3276780" y="1419906"/>
            <a:ext cx="0" cy="12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611D7D-0C37-46DC-907E-CE9F077412AE}"/>
              </a:ext>
            </a:extLst>
          </p:cNvPr>
          <p:cNvCxnSpPr/>
          <p:nvPr/>
        </p:nvCxnSpPr>
        <p:spPr>
          <a:xfrm>
            <a:off x="2366563" y="1455906"/>
            <a:ext cx="0" cy="11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4CA63-E66F-4E70-8735-3223B70FCE14}"/>
              </a:ext>
            </a:extLst>
          </p:cNvPr>
          <p:cNvCxnSpPr/>
          <p:nvPr/>
        </p:nvCxnSpPr>
        <p:spPr>
          <a:xfrm>
            <a:off x="1487696" y="735906"/>
            <a:ext cx="0" cy="190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34442D1-7D94-4019-AD44-DC38354DCBF3}"/>
              </a:ext>
            </a:extLst>
          </p:cNvPr>
          <p:cNvSpPr/>
          <p:nvPr/>
        </p:nvSpPr>
        <p:spPr>
          <a:xfrm>
            <a:off x="4082718" y="1581942"/>
            <a:ext cx="1606882" cy="1699738"/>
          </a:xfrm>
          <a:prstGeom prst="wedgeRoundRectCallout">
            <a:avLst>
              <a:gd name="adj1" fmla="val 72917"/>
              <a:gd name="adj2" fmla="val 13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3 lines make a total of 12cm.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3FC995-04A6-45DC-9148-98049835181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Elsa has drawn some lines.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Draw and label 2 more possible sets of lines in cm and mm 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that Elsa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could have drawn.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0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BCA4BD9-3DFF-4F93-8AD5-23C0C839FEEA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45FF84D-B458-4CF3-9F46-85A8857196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19E2CC-0CE3-47C7-B655-55FD2D31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5118"/>
            <a:ext cx="8913124" cy="63221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A7B608-C0C9-4083-A78C-9EB56584DA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7440" y="948908"/>
          <a:ext cx="2953521" cy="237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507">
                  <a:extLst>
                    <a:ext uri="{9D8B030D-6E8A-4147-A177-3AD203B41FA5}">
                      <a16:colId xmlns:a16="http://schemas.microsoft.com/office/drawing/2014/main" val="2842237800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93976746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11600786"/>
                    </a:ext>
                  </a:extLst>
                </a:gridCol>
              </a:tblGrid>
              <a:tr h="1673747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08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5cm 3mm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3cm 3mm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cm 4mm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53329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C5FD95-6126-4835-889D-460C831D80E0}"/>
              </a:ext>
            </a:extLst>
          </p:cNvPr>
          <p:cNvCxnSpPr/>
          <p:nvPr/>
        </p:nvCxnSpPr>
        <p:spPr>
          <a:xfrm>
            <a:off x="3276780" y="1419906"/>
            <a:ext cx="0" cy="12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611D7D-0C37-46DC-907E-CE9F077412AE}"/>
              </a:ext>
            </a:extLst>
          </p:cNvPr>
          <p:cNvCxnSpPr/>
          <p:nvPr/>
        </p:nvCxnSpPr>
        <p:spPr>
          <a:xfrm>
            <a:off x="2366563" y="1455906"/>
            <a:ext cx="0" cy="11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4CA63-E66F-4E70-8735-3223B70FCE14}"/>
              </a:ext>
            </a:extLst>
          </p:cNvPr>
          <p:cNvCxnSpPr/>
          <p:nvPr/>
        </p:nvCxnSpPr>
        <p:spPr>
          <a:xfrm>
            <a:off x="1487696" y="735906"/>
            <a:ext cx="0" cy="190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34442D1-7D94-4019-AD44-DC38354DCBF3}"/>
              </a:ext>
            </a:extLst>
          </p:cNvPr>
          <p:cNvSpPr/>
          <p:nvPr/>
        </p:nvSpPr>
        <p:spPr>
          <a:xfrm>
            <a:off x="4082718" y="1581942"/>
            <a:ext cx="1606882" cy="1699738"/>
          </a:xfrm>
          <a:prstGeom prst="wedgeRoundRectCallout">
            <a:avLst>
              <a:gd name="adj1" fmla="val 72917"/>
              <a:gd name="adj2" fmla="val 13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3 lines make a total of 12cm.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3FC995-04A6-45DC-9148-98049835181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Elsa has drawn some lines.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Draw and label 2 more possible sets of lines in cm and mm that Elsa could have drawn.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Various possible answers,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for example: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C1EBA3-E7A7-4898-937D-DE915001CD6D}"/>
              </a:ext>
            </a:extLst>
          </p:cNvPr>
          <p:cNvGraphicFramePr>
            <a:graphicFrameLocks noGrp="1"/>
          </p:cNvGraphicFramePr>
          <p:nvPr/>
        </p:nvGraphicFramePr>
        <p:xfrm>
          <a:off x="3276780" y="3934525"/>
          <a:ext cx="2953521" cy="237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507">
                  <a:extLst>
                    <a:ext uri="{9D8B030D-6E8A-4147-A177-3AD203B41FA5}">
                      <a16:colId xmlns:a16="http://schemas.microsoft.com/office/drawing/2014/main" val="2842237800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93976746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11600786"/>
                    </a:ext>
                  </a:extLst>
                </a:gridCol>
              </a:tblGrid>
              <a:tr h="1673747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08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3cm 5mm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4cm 4mm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 cm 1mm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53329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7709DE-75DA-43D9-A7F7-4A6C63037847}"/>
              </a:ext>
            </a:extLst>
          </p:cNvPr>
          <p:cNvCxnSpPr/>
          <p:nvPr/>
        </p:nvCxnSpPr>
        <p:spPr>
          <a:xfrm>
            <a:off x="5636120" y="4159043"/>
            <a:ext cx="0" cy="147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648876-F318-4834-8887-8A8810A74E74}"/>
              </a:ext>
            </a:extLst>
          </p:cNvPr>
          <p:cNvCxnSpPr/>
          <p:nvPr/>
        </p:nvCxnSpPr>
        <p:spPr>
          <a:xfrm>
            <a:off x="3847036" y="4375043"/>
            <a:ext cx="0" cy="126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04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68FD9AE6-B64A-4174-861D-820A2C122D67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60DC66A9-9CA6-47D2-9819-1ABA65118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7D885B-EA3C-4446-8A43-518B5E446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4" y="145118"/>
            <a:ext cx="8986283" cy="63221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EED7376-3150-4A41-B160-8F7FC30A8F21}"/>
              </a:ext>
            </a:extLst>
          </p:cNvPr>
          <p:cNvSpPr/>
          <p:nvPr/>
        </p:nvSpPr>
        <p:spPr>
          <a:xfrm flipH="1">
            <a:off x="2267357" y="3031502"/>
            <a:ext cx="4780139" cy="1621771"/>
          </a:xfrm>
          <a:prstGeom prst="wedgeRoundRectCallout">
            <a:avLst>
              <a:gd name="adj1" fmla="val -56433"/>
              <a:gd name="adj2" fmla="val -296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to make sure you are using the correct unit of measurement before you start measuring.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471B889-C542-436C-8110-7A93D63B9DA0}"/>
              </a:ext>
            </a:extLst>
          </p:cNvPr>
          <p:cNvSpPr/>
          <p:nvPr/>
        </p:nvSpPr>
        <p:spPr>
          <a:xfrm>
            <a:off x="1913233" y="1615097"/>
            <a:ext cx="4912279" cy="1280212"/>
          </a:xfrm>
          <a:prstGeom prst="wedgeRoundRectCallout">
            <a:avLst>
              <a:gd name="adj1" fmla="val -56034"/>
              <a:gd name="adj2" fmla="val 221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doesn’t matter which side of the ruler you use to measure in centimetres, as long as you start on the ‘0’ line.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9F262D-2168-4120-830B-4DAF63D5F6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Clayton and Tamara are using a ruler to measure lines.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Why?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47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68FD9AE6-B64A-4174-861D-820A2C122D67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60DC66A9-9CA6-47D2-9819-1ABA65118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7D885B-EA3C-4446-8A43-518B5E446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4" y="145118"/>
            <a:ext cx="8986283" cy="63221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EED7376-3150-4A41-B160-8F7FC30A8F21}"/>
              </a:ext>
            </a:extLst>
          </p:cNvPr>
          <p:cNvSpPr/>
          <p:nvPr/>
        </p:nvSpPr>
        <p:spPr>
          <a:xfrm flipH="1">
            <a:off x="2267357" y="3031502"/>
            <a:ext cx="4780139" cy="1621771"/>
          </a:xfrm>
          <a:prstGeom prst="wedgeRoundRectCallout">
            <a:avLst>
              <a:gd name="adj1" fmla="val -56433"/>
              <a:gd name="adj2" fmla="val -296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to make sure you are using the correct unit of measurement before you start measuring.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471B889-C542-436C-8110-7A93D63B9DA0}"/>
              </a:ext>
            </a:extLst>
          </p:cNvPr>
          <p:cNvSpPr/>
          <p:nvPr/>
        </p:nvSpPr>
        <p:spPr>
          <a:xfrm>
            <a:off x="1913233" y="1615097"/>
            <a:ext cx="4912279" cy="1280212"/>
          </a:xfrm>
          <a:prstGeom prst="wedgeRoundRectCallout">
            <a:avLst>
              <a:gd name="adj1" fmla="val -56034"/>
              <a:gd name="adj2" fmla="val 221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doesn’t matter which side of the ruler you use to measure in centimetres, as long as you start on the ‘0’ line.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9F262D-2168-4120-830B-4DAF63D5F6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Clayton and Tamara are using a ruler to measure lines.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Why?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Tamara is correct as…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48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68FD9AE6-B64A-4174-861D-820A2C122D67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60DC66A9-9CA6-47D2-9819-1ABA65118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7D885B-EA3C-4446-8A43-518B5E446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4" y="145118"/>
            <a:ext cx="8986283" cy="63221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EED7376-3150-4A41-B160-8F7FC30A8F21}"/>
              </a:ext>
            </a:extLst>
          </p:cNvPr>
          <p:cNvSpPr/>
          <p:nvPr/>
        </p:nvSpPr>
        <p:spPr>
          <a:xfrm flipH="1">
            <a:off x="2267357" y="3031502"/>
            <a:ext cx="4780139" cy="1621771"/>
          </a:xfrm>
          <a:prstGeom prst="wedgeRoundRectCallout">
            <a:avLst>
              <a:gd name="adj1" fmla="val -56433"/>
              <a:gd name="adj2" fmla="val -296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to make sure you are using the correct unit of measurement before you start measuring.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471B889-C542-436C-8110-7A93D63B9DA0}"/>
              </a:ext>
            </a:extLst>
          </p:cNvPr>
          <p:cNvSpPr/>
          <p:nvPr/>
        </p:nvSpPr>
        <p:spPr>
          <a:xfrm>
            <a:off x="1913233" y="1615097"/>
            <a:ext cx="4912279" cy="1280212"/>
          </a:xfrm>
          <a:prstGeom prst="wedgeRoundRectCallout">
            <a:avLst>
              <a:gd name="adj1" fmla="val -56034"/>
              <a:gd name="adj2" fmla="val 221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doesn’t matter which side of the ruler you use to measure in centimetres, as long as you start on the ‘0’ line.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9F262D-2168-4120-830B-4DAF63D5F6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Clayton and Tamara are using a ruler to measure lines.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Why?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Tamara is correct as rulers generally measure in both inches and centimetres.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0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items around your classroom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that match the following measurements: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3cm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5cm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12cm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20cm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30cm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7C99D06-90D0-49B5-BAC5-176EDB2B6D18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29AA39B-363B-465C-8BD1-ED02BDDB08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items around your classroom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that match the following measurements:</a:t>
            </a: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Answers will vary, some examples could include: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3cm: paperclip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5cm: crayon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12cm: scissors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20cm: paintbrush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30cm: lunchbox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7C99D06-90D0-49B5-BAC5-176EDB2B6D18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D29AA39B-363B-465C-8BD1-ED02BDDB08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5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759C90F-8EDC-4919-AE7B-EA3B723605F3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D29967-6154-4DED-B408-EC54BAF5F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" y="128468"/>
            <a:ext cx="8980186" cy="63221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2B946-2E4E-4E9E-A83A-3326E6594E0B}"/>
              </a:ext>
            </a:extLst>
          </p:cNvPr>
          <p:cNvCxnSpPr/>
          <p:nvPr/>
        </p:nvCxnSpPr>
        <p:spPr>
          <a:xfrm>
            <a:off x="847520" y="2440981"/>
            <a:ext cx="39827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B24FD7-BE46-439D-9BC0-30819E34BEB0}"/>
              </a:ext>
            </a:extLst>
          </p:cNvPr>
          <p:cNvCxnSpPr>
            <a:cxnSpLocks/>
          </p:cNvCxnSpPr>
          <p:nvPr/>
        </p:nvCxnSpPr>
        <p:spPr>
          <a:xfrm flipV="1">
            <a:off x="847520" y="3797340"/>
            <a:ext cx="488696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5D6F8F-712A-43D3-AB5B-693D649A7315}"/>
              </a:ext>
            </a:extLst>
          </p:cNvPr>
          <p:cNvCxnSpPr/>
          <p:nvPr/>
        </p:nvCxnSpPr>
        <p:spPr>
          <a:xfrm>
            <a:off x="847520" y="5153701"/>
            <a:ext cx="428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A8FCF8-4230-4733-9366-125EDE34BF62}"/>
              </a:ext>
            </a:extLst>
          </p:cNvPr>
          <p:cNvSpPr/>
          <p:nvPr/>
        </p:nvSpPr>
        <p:spPr>
          <a:xfrm>
            <a:off x="7162495" y="1969388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12cm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00E8EBC-FD16-405C-A673-F6358549B5CC}"/>
              </a:ext>
            </a:extLst>
          </p:cNvPr>
          <p:cNvSpPr/>
          <p:nvPr/>
        </p:nvSpPr>
        <p:spPr>
          <a:xfrm>
            <a:off x="7162495" y="4841364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10cm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BC11BA9-CB6D-4C20-8884-F021D5E8EA72}"/>
              </a:ext>
            </a:extLst>
          </p:cNvPr>
          <p:cNvSpPr/>
          <p:nvPr/>
        </p:nvSpPr>
        <p:spPr>
          <a:xfrm>
            <a:off x="7165789" y="3405376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11cm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50B3AF-C12A-438A-B451-0395BB8CAAF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these lines to the nearest cm and match them to their label.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5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759C90F-8EDC-4919-AE7B-EA3B723605F3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D29967-6154-4DED-B408-EC54BAF5F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" y="128468"/>
            <a:ext cx="8980186" cy="63221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2B946-2E4E-4E9E-A83A-3326E6594E0B}"/>
              </a:ext>
            </a:extLst>
          </p:cNvPr>
          <p:cNvCxnSpPr/>
          <p:nvPr/>
        </p:nvCxnSpPr>
        <p:spPr>
          <a:xfrm>
            <a:off x="847520" y="2440981"/>
            <a:ext cx="39827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B24FD7-BE46-439D-9BC0-30819E34BEB0}"/>
              </a:ext>
            </a:extLst>
          </p:cNvPr>
          <p:cNvCxnSpPr>
            <a:cxnSpLocks/>
          </p:cNvCxnSpPr>
          <p:nvPr/>
        </p:nvCxnSpPr>
        <p:spPr>
          <a:xfrm flipV="1">
            <a:off x="847520" y="3797340"/>
            <a:ext cx="488696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5D6F8F-712A-43D3-AB5B-693D649A7315}"/>
              </a:ext>
            </a:extLst>
          </p:cNvPr>
          <p:cNvCxnSpPr/>
          <p:nvPr/>
        </p:nvCxnSpPr>
        <p:spPr>
          <a:xfrm>
            <a:off x="847520" y="5153701"/>
            <a:ext cx="428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A8FCF8-4230-4733-9366-125EDE34BF62}"/>
              </a:ext>
            </a:extLst>
          </p:cNvPr>
          <p:cNvSpPr/>
          <p:nvPr/>
        </p:nvSpPr>
        <p:spPr>
          <a:xfrm>
            <a:off x="7162495" y="1969388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12cm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00E8EBC-FD16-405C-A673-F6358549B5CC}"/>
              </a:ext>
            </a:extLst>
          </p:cNvPr>
          <p:cNvSpPr/>
          <p:nvPr/>
        </p:nvSpPr>
        <p:spPr>
          <a:xfrm>
            <a:off x="7162495" y="4841364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10cm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BC11BA9-CB6D-4C20-8884-F021D5E8EA72}"/>
              </a:ext>
            </a:extLst>
          </p:cNvPr>
          <p:cNvSpPr/>
          <p:nvPr/>
        </p:nvSpPr>
        <p:spPr>
          <a:xfrm>
            <a:off x="7165789" y="3405376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11cm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50B3AF-C12A-438A-B451-0395BB8CAAF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these lines to the nearest cm and match them to their label.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B93184-10E2-4599-B6CF-5D1ECEFCEE60}"/>
              </a:ext>
            </a:extLst>
          </p:cNvPr>
          <p:cNvCxnSpPr>
            <a:cxnSpLocks/>
          </p:cNvCxnSpPr>
          <p:nvPr/>
        </p:nvCxnSpPr>
        <p:spPr>
          <a:xfrm>
            <a:off x="6085840" y="2882095"/>
            <a:ext cx="985520" cy="2271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727266-FFB9-4FD5-958E-F1354A856521}"/>
              </a:ext>
            </a:extLst>
          </p:cNvPr>
          <p:cNvCxnSpPr>
            <a:cxnSpLocks/>
          </p:cNvCxnSpPr>
          <p:nvPr/>
        </p:nvCxnSpPr>
        <p:spPr>
          <a:xfrm flipV="1">
            <a:off x="6044407" y="2420661"/>
            <a:ext cx="1026953" cy="1866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0E9494-B817-4BDA-843F-0600C33D2DA5}"/>
              </a:ext>
            </a:extLst>
          </p:cNvPr>
          <p:cNvCxnSpPr>
            <a:cxnSpLocks/>
          </p:cNvCxnSpPr>
          <p:nvPr/>
        </p:nvCxnSpPr>
        <p:spPr>
          <a:xfrm flipV="1">
            <a:off x="6023595" y="3797340"/>
            <a:ext cx="1047765" cy="1668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9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these lengths to the nearest cm.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759C90F-8EDC-4919-AE7B-EA3B723605F3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F99F15-5ACA-48C3-A31C-D2BFB8068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9576"/>
              </p:ext>
            </p:extLst>
          </p:nvPr>
        </p:nvGraphicFramePr>
        <p:xfrm>
          <a:off x="1320806" y="2373933"/>
          <a:ext cx="6502388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504255414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797065311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374880529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2211595165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3786067775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474645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8cm 7mm</a:t>
                      </a:r>
                    </a:p>
                  </a:txBody>
                  <a:tcPr marL="205163" marR="205163" marT="102582" marB="1025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1cm 8mm</a:t>
                      </a:r>
                    </a:p>
                  </a:txBody>
                  <a:tcPr marL="205163" marR="205163" marT="102582" marB="102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80C1D4-1368-4730-954D-4AA3BB7F9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60799"/>
              </p:ext>
            </p:extLst>
          </p:nvPr>
        </p:nvGraphicFramePr>
        <p:xfrm>
          <a:off x="2946403" y="4332847"/>
          <a:ext cx="3251194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65999181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61524500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1344954176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7cm 1mm</a:t>
                      </a:r>
                    </a:p>
                  </a:txBody>
                  <a:tcPr marL="205163" marR="205163" marT="102582" marB="102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2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15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these lengths to the nearest cm.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759C90F-8EDC-4919-AE7B-EA3B723605F3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F99F15-5ACA-48C3-A31C-D2BFB8068C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0806" y="2373933"/>
          <a:ext cx="6502388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504255414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797065311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374880529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2211595165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3786067775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474645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8cm 7mm</a:t>
                      </a:r>
                    </a:p>
                  </a:txBody>
                  <a:tcPr marL="205163" marR="205163" marT="102582" marB="1025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1cm 8mm</a:t>
                      </a:r>
                    </a:p>
                  </a:txBody>
                  <a:tcPr marL="205163" marR="205163" marT="102582" marB="102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80C1D4-1368-4730-954D-4AA3BB7F94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46403" y="4332847"/>
          <a:ext cx="3251194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65999181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61524500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1344954176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7cm 1mm</a:t>
                      </a:r>
                    </a:p>
                  </a:txBody>
                  <a:tcPr marL="205163" marR="205163" marT="102582" marB="102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200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9AE3F2-3BE8-437F-81E8-D31A03CA4ACB}"/>
              </a:ext>
            </a:extLst>
          </p:cNvPr>
          <p:cNvSpPr txBox="1"/>
          <p:nvPr/>
        </p:nvSpPr>
        <p:spPr>
          <a:xfrm>
            <a:off x="5776434" y="3201168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D76BC-9718-45E9-87A0-1CCA855E075B}"/>
              </a:ext>
            </a:extLst>
          </p:cNvPr>
          <p:cNvSpPr txBox="1"/>
          <p:nvPr/>
        </p:nvSpPr>
        <p:spPr>
          <a:xfrm>
            <a:off x="2541605" y="3201168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16FE6-A1CF-4C67-BBB2-E031F4E747D0}"/>
              </a:ext>
            </a:extLst>
          </p:cNvPr>
          <p:cNvSpPr txBox="1"/>
          <p:nvPr/>
        </p:nvSpPr>
        <p:spPr>
          <a:xfrm>
            <a:off x="4160669" y="5164277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183030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759C90F-8EDC-4919-AE7B-EA3B723605F3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1F8288-2612-4161-9A7B-10CFE8FCF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600"/>
            <a:ext cx="8913124" cy="63221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06DD3C-7F5F-40B1-BACC-AEB606821952}"/>
              </a:ext>
            </a:extLst>
          </p:cNvPr>
          <p:cNvCxnSpPr>
            <a:cxnSpLocks/>
          </p:cNvCxnSpPr>
          <p:nvPr/>
        </p:nvCxnSpPr>
        <p:spPr>
          <a:xfrm>
            <a:off x="2260511" y="3005488"/>
            <a:ext cx="28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E0A43E-7B20-434C-8A27-BDA10A53A72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line is 5cm long.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2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759C90F-8EDC-4919-AE7B-EA3B723605F3}"/>
              </a:ext>
            </a:extLst>
          </p:cNvPr>
          <p:cNvSpPr txBox="1"/>
          <p:nvPr/>
        </p:nvSpPr>
        <p:spPr>
          <a:xfrm>
            <a:off x="59531" y="6688723"/>
            <a:ext cx="123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500" b="1" dirty="0">
                <a:latin typeface="Century Gothic" panose="020B0502020202020204" pitchFamily="34" charset="0"/>
                <a:cs typeface="Arial" panose="020B0604020202020204" pitchFamily="34" charset="0"/>
              </a:rPr>
              <a:t>Classroom Secrets Limited 2018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91E99-4E98-4442-BA01-6BFA00AEEF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6454317"/>
            <a:ext cx="1174025" cy="278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1F8288-2612-4161-9A7B-10CFE8FCF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600"/>
            <a:ext cx="8913124" cy="63221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06DD3C-7F5F-40B1-BACC-AEB606821952}"/>
              </a:ext>
            </a:extLst>
          </p:cNvPr>
          <p:cNvCxnSpPr>
            <a:cxnSpLocks/>
          </p:cNvCxnSpPr>
          <p:nvPr/>
        </p:nvCxnSpPr>
        <p:spPr>
          <a:xfrm>
            <a:off x="2260511" y="3005488"/>
            <a:ext cx="28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E0A43E-7B20-434C-8A27-BDA10A53A72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line is 5cm long.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it is 5cm 4mm long.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50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6768ad0e7065588ff79bad5efd391656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23737c47b7c15f707c24ad90848c5a9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FEE9BD-CD59-4D2C-B83C-2E2AA4B7E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f0ae0ff-29c4-4766-b250-c1a9bee8d430"/>
    <ds:schemaRef ds:uri="86144f90-c7b6-48d0-aae5-f5e9e48cc3d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1496</TotalTime>
  <Words>727</Words>
  <Application>Microsoft Office PowerPoint</Application>
  <PresentationFormat>On-screen Show (4:3)</PresentationFormat>
  <Paragraphs>274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Hannah Nicholls</cp:lastModifiedBy>
  <cp:revision>4</cp:revision>
  <dcterms:created xsi:type="dcterms:W3CDTF">2018-03-17T10:08:43Z</dcterms:created>
  <dcterms:modified xsi:type="dcterms:W3CDTF">2020-07-01T10:20:50Z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1536">
    <vt:lpwstr>268</vt:lpwstr>
  </property>
</Properties>
</file>