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83" r:id="rId6"/>
    <p:sldId id="367" r:id="rId7"/>
    <p:sldId id="422" r:id="rId8"/>
    <p:sldId id="423" r:id="rId9"/>
    <p:sldId id="424" r:id="rId10"/>
    <p:sldId id="425" r:id="rId11"/>
    <p:sldId id="375" r:id="rId12"/>
    <p:sldId id="418" r:id="rId13"/>
    <p:sldId id="373" r:id="rId14"/>
    <p:sldId id="377" r:id="rId15"/>
    <p:sldId id="419" r:id="rId16"/>
    <p:sldId id="426" r:id="rId17"/>
    <p:sldId id="387" r:id="rId18"/>
    <p:sldId id="427" r:id="rId19"/>
    <p:sldId id="415" r:id="rId20"/>
    <p:sldId id="42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  <a:srgbClr val="CC66FF"/>
    <a:srgbClr val="33CCFF"/>
    <a:srgbClr val="FF3399"/>
    <a:srgbClr val="FF6600"/>
    <a:srgbClr val="FFD75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FFD2C-8079-48D9-8BC3-AE2BA9B53937}" v="77" dt="2019-05-14T10:29:21.381"/>
    <p1510:client id="{7B586979-380F-4DF4-95DA-C072E5E8DCA6}" v="3" dt="2019-05-13T14:19:58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Lowther" userId="a8fe573b-0694-470f-9a15-3d4093241c1c" providerId="ADAL" clId="{148E2305-712F-4184-8817-24FD08F14E84}"/>
    <pc:docChg chg="undo redo custSel addSld delSld modSld">
      <pc:chgData name="Grace Lowther" userId="a8fe573b-0694-470f-9a15-3d4093241c1c" providerId="ADAL" clId="{148E2305-712F-4184-8817-24FD08F14E84}" dt="2019-05-07T08:08:16.007" v="544"/>
      <pc:docMkLst>
        <pc:docMk/>
      </pc:docMkLst>
      <pc:sldChg chg="modSp">
        <pc:chgData name="Grace Lowther" userId="a8fe573b-0694-470f-9a15-3d4093241c1c" providerId="ADAL" clId="{148E2305-712F-4184-8817-24FD08F14E84}" dt="2019-05-07T08:08:16.007" v="544"/>
        <pc:sldMkLst>
          <pc:docMk/>
          <pc:sldMk cId="2637481266" sldId="256"/>
        </pc:sldMkLst>
        <pc:spChg chg="mod">
          <ac:chgData name="Grace Lowther" userId="a8fe573b-0694-470f-9a15-3d4093241c1c" providerId="ADAL" clId="{148E2305-712F-4184-8817-24FD08F14E84}" dt="2019-05-06T15:29:51.280" v="9" actId="113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Grace Lowther" userId="a8fe573b-0694-470f-9a15-3d4093241c1c" providerId="ADAL" clId="{148E2305-712F-4184-8817-24FD08F14E84}" dt="2019-05-07T08:08:16.007" v="544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Grace Lowther" userId="a8fe573b-0694-470f-9a15-3d4093241c1c" providerId="ADAL" clId="{148E2305-712F-4184-8817-24FD08F14E84}" dt="2019-05-06T15:31:46.360" v="55" actId="404"/>
        <pc:sldMkLst>
          <pc:docMk/>
          <pc:sldMk cId="3855900595" sldId="301"/>
        </pc:sldMkLst>
        <pc:spChg chg="mod">
          <ac:chgData name="Grace Lowther" userId="a8fe573b-0694-470f-9a15-3d4093241c1c" providerId="ADAL" clId="{148E2305-712F-4184-8817-24FD08F14E84}" dt="2019-05-06T15:31:46.360" v="55" actId="404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29:59.273" v="11"/>
          <ac:grpSpMkLst>
            <pc:docMk/>
            <pc:sldMk cId="3855900595" sldId="301"/>
            <ac:grpSpMk id="7" creationId="{60AD27C3-246D-404D-AE27-D53B156F37DA}"/>
          </ac:grpSpMkLst>
        </pc:grpChg>
        <pc:grpChg chg="del">
          <ac:chgData name="Grace Lowther" userId="a8fe573b-0694-470f-9a15-3d4093241c1c" providerId="ADAL" clId="{148E2305-712F-4184-8817-24FD08F14E84}" dt="2019-05-06T15:29:58.956" v="10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148E2305-712F-4184-8817-24FD08F14E84}" dt="2019-05-06T15:35:03.988" v="79" actId="113"/>
        <pc:sldMkLst>
          <pc:docMk/>
          <pc:sldMk cId="36917022" sldId="360"/>
        </pc:sldMkLst>
        <pc:spChg chg="mod">
          <ac:chgData name="Grace Lowther" userId="a8fe573b-0694-470f-9a15-3d4093241c1c" providerId="ADAL" clId="{148E2305-712F-4184-8817-24FD08F14E84}" dt="2019-05-06T15:34:56.168" v="76" actId="403"/>
          <ac:spMkLst>
            <pc:docMk/>
            <pc:sldMk cId="36917022" sldId="360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30:06.930" v="17"/>
          <ac:grpSpMkLst>
            <pc:docMk/>
            <pc:sldMk cId="36917022" sldId="360"/>
            <ac:grpSpMk id="9" creationId="{7F587C47-3EC8-4EF6-BBFF-285B2C95627B}"/>
          </ac:grpSpMkLst>
        </pc:grpChg>
        <pc:grpChg chg="del">
          <ac:chgData name="Grace Lowther" userId="a8fe573b-0694-470f-9a15-3d4093241c1c" providerId="ADAL" clId="{148E2305-712F-4184-8817-24FD08F14E84}" dt="2019-05-06T15:30:06.762" v="16" actId="478"/>
          <ac:grpSpMkLst>
            <pc:docMk/>
            <pc:sldMk cId="36917022" sldId="360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148E2305-712F-4184-8817-24FD08F14E84}" dt="2019-05-06T15:35:03.988" v="79" actId="113"/>
          <ac:graphicFrameMkLst>
            <pc:docMk/>
            <pc:sldMk cId="36917022" sldId="360"/>
            <ac:graphicFrameMk id="7" creationId="{9766B99E-D0D2-47FB-AF06-B4D94EB9CEF4}"/>
          </ac:graphicFrameMkLst>
        </pc:graphicFrameChg>
      </pc:sldChg>
      <pc:sldChg chg="addSp delSp modSp">
        <pc:chgData name="Grace Lowther" userId="a8fe573b-0694-470f-9a15-3d4093241c1c" providerId="ADAL" clId="{148E2305-712F-4184-8817-24FD08F14E84}" dt="2019-05-06T15:34:39.865" v="71" actId="113"/>
        <pc:sldMkLst>
          <pc:docMk/>
          <pc:sldMk cId="926433690" sldId="367"/>
        </pc:sldMkLst>
        <pc:spChg chg="mod">
          <ac:chgData name="Grace Lowther" userId="a8fe573b-0694-470f-9a15-3d4093241c1c" providerId="ADAL" clId="{148E2305-712F-4184-8817-24FD08F14E84}" dt="2019-05-06T15:34:30.663" v="68" actId="403"/>
          <ac:spMkLst>
            <pc:docMk/>
            <pc:sldMk cId="926433690" sldId="367"/>
            <ac:spMk id="24" creationId="{185F7A46-6F45-4517-9558-A67AFB0682D0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2" creationId="{1D2B55F7-D31D-46FF-A1F3-544D4F441AD6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3" creationId="{6F60A0AA-B3D9-4E9D-9021-71A42AD8E19B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4" creationId="{F4DF6F60-C5CF-493E-83DD-258D014D92D5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5" creationId="{DEB4B875-FCB7-4363-A697-D124E0BF47C2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6" creationId="{DF03F580-859F-43D2-B404-41718D1B66FB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7" creationId="{82D06587-C4C9-41DB-83AA-9630EC2C1849}"/>
          </ac:spMkLst>
        </pc:spChg>
        <pc:spChg chg="mod">
          <ac:chgData name="Grace Lowther" userId="a8fe573b-0694-470f-9a15-3d4093241c1c" providerId="ADAL" clId="{148E2305-712F-4184-8817-24FD08F14E84}" dt="2019-05-06T15:34:39.865" v="71" actId="113"/>
          <ac:spMkLst>
            <pc:docMk/>
            <pc:sldMk cId="926433690" sldId="367"/>
            <ac:spMk id="38" creationId="{C35F39F7-B5EE-4805-A791-D460DB1A55C8}"/>
          </ac:spMkLst>
        </pc:spChg>
        <pc:grpChg chg="add">
          <ac:chgData name="Grace Lowther" userId="a8fe573b-0694-470f-9a15-3d4093241c1c" providerId="ADAL" clId="{148E2305-712F-4184-8817-24FD08F14E84}" dt="2019-05-06T15:30:04.747" v="15"/>
          <ac:grpSpMkLst>
            <pc:docMk/>
            <pc:sldMk cId="926433690" sldId="367"/>
            <ac:grpSpMk id="15" creationId="{165855AA-F4E2-4858-81AB-78BACF259229}"/>
          </ac:grpSpMkLst>
        </pc:grpChg>
        <pc:grpChg chg="del">
          <ac:chgData name="Grace Lowther" userId="a8fe573b-0694-470f-9a15-3d4093241c1c" providerId="ADAL" clId="{148E2305-712F-4184-8817-24FD08F14E84}" dt="2019-05-06T15:30:04.565" v="14" actId="478"/>
          <ac:grpSpMkLst>
            <pc:docMk/>
            <pc:sldMk cId="926433690" sldId="367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148E2305-712F-4184-8817-24FD08F14E84}" dt="2019-05-06T15:35:51.915" v="93" actId="404"/>
        <pc:sldMkLst>
          <pc:docMk/>
          <pc:sldMk cId="1023406548" sldId="370"/>
        </pc:sldMkLst>
        <pc:spChg chg="mod">
          <ac:chgData name="Grace Lowther" userId="a8fe573b-0694-470f-9a15-3d4093241c1c" providerId="ADAL" clId="{148E2305-712F-4184-8817-24FD08F14E84}" dt="2019-05-06T15:35:51.915" v="93" actId="404"/>
          <ac:spMkLst>
            <pc:docMk/>
            <pc:sldMk cId="1023406548" sldId="370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30:11.164" v="21"/>
          <ac:grpSpMkLst>
            <pc:docMk/>
            <pc:sldMk cId="1023406548" sldId="370"/>
            <ac:grpSpMk id="7" creationId="{64110AF7-D53B-45FE-981B-D2C4A1618930}"/>
          </ac:grpSpMkLst>
        </pc:grpChg>
        <pc:grpChg chg="del">
          <ac:chgData name="Grace Lowther" userId="a8fe573b-0694-470f-9a15-3d4093241c1c" providerId="ADAL" clId="{148E2305-712F-4184-8817-24FD08F14E84}" dt="2019-05-06T15:30:10.997" v="20" actId="478"/>
          <ac:grpSpMkLst>
            <pc:docMk/>
            <pc:sldMk cId="1023406548" sldId="370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148E2305-712F-4184-8817-24FD08F14E84}" dt="2019-05-07T08:04:59.724" v="488" actId="20577"/>
        <pc:sldMkLst>
          <pc:docMk/>
          <pc:sldMk cId="2880489396" sldId="373"/>
        </pc:sldMkLst>
        <pc:spChg chg="mod">
          <ac:chgData name="Grace Lowther" userId="a8fe573b-0694-470f-9a15-3d4093241c1c" providerId="ADAL" clId="{148E2305-712F-4184-8817-24FD08F14E84}" dt="2019-05-07T08:04:59.724" v="488" actId="20577"/>
          <ac:spMkLst>
            <pc:docMk/>
            <pc:sldMk cId="2880489396" sldId="373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30:29.083" v="35"/>
          <ac:grpSpMkLst>
            <pc:docMk/>
            <pc:sldMk cId="2880489396" sldId="373"/>
            <ac:grpSpMk id="10" creationId="{1F305C00-F884-4558-9955-36711088CE10}"/>
          </ac:grpSpMkLst>
        </pc:grpChg>
        <pc:grpChg chg="del">
          <ac:chgData name="Grace Lowther" userId="a8fe573b-0694-470f-9a15-3d4093241c1c" providerId="ADAL" clId="{148E2305-712F-4184-8817-24FD08F14E84}" dt="2019-05-06T15:30:28.881" v="34" actId="478"/>
          <ac:grpSpMkLst>
            <pc:docMk/>
            <pc:sldMk cId="2880489396" sldId="373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148E2305-712F-4184-8817-24FD08F14E84}" dt="2019-05-06T15:37:59.460" v="146" actId="113"/>
          <ac:graphicFrameMkLst>
            <pc:docMk/>
            <pc:sldMk cId="2880489396" sldId="373"/>
            <ac:graphicFrameMk id="7" creationId="{120565CA-0DBB-4C47-B292-05C3AEC95B13}"/>
          </ac:graphicFrameMkLst>
        </pc:graphicFrameChg>
        <pc:graphicFrameChg chg="modGraphic">
          <ac:chgData name="Grace Lowther" userId="a8fe573b-0694-470f-9a15-3d4093241c1c" providerId="ADAL" clId="{148E2305-712F-4184-8817-24FD08F14E84}" dt="2019-05-06T15:38:10.944" v="149" actId="113"/>
          <ac:graphicFrameMkLst>
            <pc:docMk/>
            <pc:sldMk cId="2880489396" sldId="373"/>
            <ac:graphicFrameMk id="9" creationId="{47630D72-5AC0-4D23-974D-F0B8433B754D}"/>
          </ac:graphicFrameMkLst>
        </pc:graphicFrameChg>
      </pc:sldChg>
      <pc:sldChg chg="addSp delSp modSp">
        <pc:chgData name="Grace Lowther" userId="a8fe573b-0694-470f-9a15-3d4093241c1c" providerId="ADAL" clId="{148E2305-712F-4184-8817-24FD08F14E84}" dt="2019-05-06T15:37:30.750" v="136" actId="1035"/>
        <pc:sldMkLst>
          <pc:docMk/>
          <pc:sldMk cId="263280136" sldId="375"/>
        </pc:sldMkLst>
        <pc:spChg chg="mod">
          <ac:chgData name="Grace Lowther" userId="a8fe573b-0694-470f-9a15-3d4093241c1c" providerId="ADAL" clId="{148E2305-712F-4184-8817-24FD08F14E84}" dt="2019-05-06T15:37:30.750" v="136" actId="1035"/>
          <ac:spMkLst>
            <pc:docMk/>
            <pc:sldMk cId="263280136" sldId="375"/>
            <ac:spMk id="9" creationId="{FBA796BA-4188-4434-954A-7B824267843B}"/>
          </ac:spMkLst>
        </pc:spChg>
        <pc:spChg chg="mod">
          <ac:chgData name="Grace Lowther" userId="a8fe573b-0694-470f-9a15-3d4093241c1c" providerId="ADAL" clId="{148E2305-712F-4184-8817-24FD08F14E84}" dt="2019-05-06T15:37:16.088" v="122" actId="1076"/>
          <ac:spMkLst>
            <pc:docMk/>
            <pc:sldMk cId="263280136" sldId="375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30:21.940" v="29"/>
          <ac:grpSpMkLst>
            <pc:docMk/>
            <pc:sldMk cId="263280136" sldId="375"/>
            <ac:grpSpMk id="11" creationId="{FAC7B8E6-174B-4386-9F15-049B72A5AA62}"/>
          </ac:grpSpMkLst>
        </pc:grpChg>
        <pc:grpChg chg="del">
          <ac:chgData name="Grace Lowther" userId="a8fe573b-0694-470f-9a15-3d4093241c1c" providerId="ADAL" clId="{148E2305-712F-4184-8817-24FD08F14E84}" dt="2019-05-06T15:30:21.746" v="28" actId="478"/>
          <ac:grpSpMkLst>
            <pc:docMk/>
            <pc:sldMk cId="263280136" sldId="375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148E2305-712F-4184-8817-24FD08F14E84}" dt="2019-05-06T15:37:24.671" v="125" actId="113"/>
          <ac:graphicFrameMkLst>
            <pc:docMk/>
            <pc:sldMk cId="263280136" sldId="375"/>
            <ac:graphicFrameMk id="7" creationId="{0734FA80-D5EB-4C41-9A16-A1D90C977BCD}"/>
          </ac:graphicFrameMkLst>
        </pc:graphicFrameChg>
      </pc:sldChg>
      <pc:sldChg chg="addSp delSp modSp">
        <pc:chgData name="Grace Lowther" userId="a8fe573b-0694-470f-9a15-3d4093241c1c" providerId="ADAL" clId="{148E2305-712F-4184-8817-24FD08F14E84}" dt="2019-05-07T08:05:04.847" v="490" actId="20577"/>
        <pc:sldMkLst>
          <pc:docMk/>
          <pc:sldMk cId="3049274535" sldId="377"/>
        </pc:sldMkLst>
        <pc:spChg chg="mod">
          <ac:chgData name="Grace Lowther" userId="a8fe573b-0694-470f-9a15-3d4093241c1c" providerId="ADAL" clId="{148E2305-712F-4184-8817-24FD08F14E84}" dt="2019-05-06T15:39:03.510" v="165" actId="404"/>
          <ac:spMkLst>
            <pc:docMk/>
            <pc:sldMk cId="3049274535" sldId="377"/>
            <ac:spMk id="2" creationId="{EF30306D-FB8E-4EF3-8CCC-9B8C84F887A1}"/>
          </ac:spMkLst>
        </pc:spChg>
        <pc:spChg chg="mod">
          <ac:chgData name="Grace Lowther" userId="a8fe573b-0694-470f-9a15-3d4093241c1c" providerId="ADAL" clId="{148E2305-712F-4184-8817-24FD08F14E84}" dt="2019-05-06T15:39:03.510" v="165" actId="404"/>
          <ac:spMkLst>
            <pc:docMk/>
            <pc:sldMk cId="3049274535" sldId="377"/>
            <ac:spMk id="10" creationId="{2DFC2491-E1B4-4546-9FF1-908C2B58394D}"/>
          </ac:spMkLst>
        </pc:spChg>
        <pc:spChg chg="mod">
          <ac:chgData name="Grace Lowther" userId="a8fe573b-0694-470f-9a15-3d4093241c1c" providerId="ADAL" clId="{148E2305-712F-4184-8817-24FD08F14E84}" dt="2019-05-06T15:39:03.510" v="165" actId="404"/>
          <ac:spMkLst>
            <pc:docMk/>
            <pc:sldMk cId="3049274535" sldId="377"/>
            <ac:spMk id="11" creationId="{6F7CF6F2-6905-440A-9199-5FF800AF7C7F}"/>
          </ac:spMkLst>
        </pc:spChg>
        <pc:spChg chg="mod">
          <ac:chgData name="Grace Lowther" userId="a8fe573b-0694-470f-9a15-3d4093241c1c" providerId="ADAL" clId="{148E2305-712F-4184-8817-24FD08F14E84}" dt="2019-05-06T15:39:03.510" v="165" actId="404"/>
          <ac:spMkLst>
            <pc:docMk/>
            <pc:sldMk cId="3049274535" sldId="377"/>
            <ac:spMk id="12" creationId="{1D4E50D0-0042-4963-8282-52C64258385C}"/>
          </ac:spMkLst>
        </pc:spChg>
        <pc:spChg chg="mod">
          <ac:chgData name="Grace Lowther" userId="a8fe573b-0694-470f-9a15-3d4093241c1c" providerId="ADAL" clId="{148E2305-712F-4184-8817-24FD08F14E84}" dt="2019-05-07T08:05:04.847" v="490" actId="20577"/>
          <ac:spMkLst>
            <pc:docMk/>
            <pc:sldMk cId="3049274535" sldId="377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30:44.933" v="37"/>
          <ac:grpSpMkLst>
            <pc:docMk/>
            <pc:sldMk cId="3049274535" sldId="377"/>
            <ac:grpSpMk id="13" creationId="{D34CBAFD-2599-4B5F-BC0B-50C5D2296A63}"/>
          </ac:grpSpMkLst>
        </pc:grpChg>
        <pc:grpChg chg="del">
          <ac:chgData name="Grace Lowther" userId="a8fe573b-0694-470f-9a15-3d4093241c1c" providerId="ADAL" clId="{148E2305-712F-4184-8817-24FD08F14E84}" dt="2019-05-06T15:30:44.642" v="36" actId="478"/>
          <ac:grpSpMkLst>
            <pc:docMk/>
            <pc:sldMk cId="3049274535" sldId="377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148E2305-712F-4184-8817-24FD08F14E84}" dt="2019-05-06T15:38:45.453" v="159" actId="113"/>
          <ac:graphicFrameMkLst>
            <pc:docMk/>
            <pc:sldMk cId="3049274535" sldId="377"/>
            <ac:graphicFrameMk id="7" creationId="{120565CA-0DBB-4C47-B292-05C3AEC95B13}"/>
          </ac:graphicFrameMkLst>
        </pc:graphicFrameChg>
        <pc:graphicFrameChg chg="modGraphic">
          <ac:chgData name="Grace Lowther" userId="a8fe573b-0694-470f-9a15-3d4093241c1c" providerId="ADAL" clId="{148E2305-712F-4184-8817-24FD08F14E84}" dt="2019-05-06T15:38:52.124" v="162" actId="113"/>
          <ac:graphicFrameMkLst>
            <pc:docMk/>
            <pc:sldMk cId="3049274535" sldId="377"/>
            <ac:graphicFrameMk id="9" creationId="{47630D72-5AC0-4D23-974D-F0B8433B754D}"/>
          </ac:graphicFrameMkLst>
        </pc:graphicFrameChg>
      </pc:sldChg>
      <pc:sldChg chg="addSp delSp modSp">
        <pc:chgData name="Grace Lowther" userId="a8fe573b-0694-470f-9a15-3d4093241c1c" providerId="ADAL" clId="{148E2305-712F-4184-8817-24FD08F14E84}" dt="2019-05-06T15:34:10.051" v="63" actId="113"/>
        <pc:sldMkLst>
          <pc:docMk/>
          <pc:sldMk cId="1561115582" sldId="383"/>
        </pc:sldMkLst>
        <pc:spChg chg="mod">
          <ac:chgData name="Grace Lowther" userId="a8fe573b-0694-470f-9a15-3d4093241c1c" providerId="ADAL" clId="{148E2305-712F-4184-8817-24FD08F14E84}" dt="2019-05-06T15:33:58.776" v="60" actId="403"/>
          <ac:spMkLst>
            <pc:docMk/>
            <pc:sldMk cId="1561115582" sldId="383"/>
            <ac:spMk id="24" creationId="{9BA98C47-A4E4-43A3-9C88-D6E09B56A4BA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2" creationId="{1D2B55F7-D31D-46FF-A1F3-544D4F441AD6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3" creationId="{6F60A0AA-B3D9-4E9D-9021-71A42AD8E19B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4" creationId="{F4DF6F60-C5CF-493E-83DD-258D014D92D5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5" creationId="{DEB4B875-FCB7-4363-A697-D124E0BF47C2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6" creationId="{DF03F580-859F-43D2-B404-41718D1B66FB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7" creationId="{82D06587-C4C9-41DB-83AA-9630EC2C1849}"/>
          </ac:spMkLst>
        </pc:spChg>
        <pc:spChg chg="mod">
          <ac:chgData name="Grace Lowther" userId="a8fe573b-0694-470f-9a15-3d4093241c1c" providerId="ADAL" clId="{148E2305-712F-4184-8817-24FD08F14E84}" dt="2019-05-06T15:34:10.051" v="63" actId="113"/>
          <ac:spMkLst>
            <pc:docMk/>
            <pc:sldMk cId="1561115582" sldId="383"/>
            <ac:spMk id="38" creationId="{C35F39F7-B5EE-4805-A791-D460DB1A55C8}"/>
          </ac:spMkLst>
        </pc:spChg>
        <pc:grpChg chg="add">
          <ac:chgData name="Grace Lowther" userId="a8fe573b-0694-470f-9a15-3d4093241c1c" providerId="ADAL" clId="{148E2305-712F-4184-8817-24FD08F14E84}" dt="2019-05-06T15:30:02.422" v="13"/>
          <ac:grpSpMkLst>
            <pc:docMk/>
            <pc:sldMk cId="1561115582" sldId="383"/>
            <ac:grpSpMk id="15" creationId="{FBB12F92-175E-46BC-950F-32CCD381AEF5}"/>
          </ac:grpSpMkLst>
        </pc:grpChg>
        <pc:grpChg chg="del">
          <ac:chgData name="Grace Lowther" userId="a8fe573b-0694-470f-9a15-3d4093241c1c" providerId="ADAL" clId="{148E2305-712F-4184-8817-24FD08F14E84}" dt="2019-05-06T15:30:02.134" v="12" actId="478"/>
          <ac:grpSpMkLst>
            <pc:docMk/>
            <pc:sldMk cId="1561115582" sldId="383"/>
            <ac:grpSpMk id="16" creationId="{B31300A9-E3C5-4701-8EF1-45ED088A04DD}"/>
          </ac:grpSpMkLst>
        </pc:grpChg>
      </pc:sldChg>
      <pc:sldChg chg="addSp delSp modSp add">
        <pc:chgData name="Grace Lowther" userId="a8fe573b-0694-470f-9a15-3d4093241c1c" providerId="ADAL" clId="{148E2305-712F-4184-8817-24FD08F14E84}" dt="2019-05-07T08:06:52.089" v="532" actId="20577"/>
        <pc:sldMkLst>
          <pc:docMk/>
          <pc:sldMk cId="2281168935" sldId="387"/>
        </pc:sldMkLst>
        <pc:spChg chg="add del">
          <ac:chgData name="Grace Lowther" userId="a8fe573b-0694-470f-9a15-3d4093241c1c" providerId="ADAL" clId="{148E2305-712F-4184-8817-24FD08F14E84}" dt="2019-05-06T15:51:10.496" v="347" actId="478"/>
          <ac:spMkLst>
            <pc:docMk/>
            <pc:sldMk cId="2281168935" sldId="387"/>
            <ac:spMk id="2" creationId="{A9ED131C-9057-48C1-AB4F-04E7394FF312}"/>
          </ac:spMkLst>
        </pc:spChg>
        <pc:spChg chg="mod">
          <ac:chgData name="Grace Lowther" userId="a8fe573b-0694-470f-9a15-3d4093241c1c" providerId="ADAL" clId="{148E2305-712F-4184-8817-24FD08F14E84}" dt="2019-05-07T08:06:52.089" v="532" actId="20577"/>
          <ac:spMkLst>
            <pc:docMk/>
            <pc:sldMk cId="2281168935" sldId="387"/>
            <ac:spMk id="19" creationId="{5252A847-DE45-4FA3-A1F8-EEBEB845FF8E}"/>
          </ac:spMkLst>
        </pc:spChg>
        <pc:grpChg chg="add">
          <ac:chgData name="Grace Lowther" userId="a8fe573b-0694-470f-9a15-3d4093241c1c" providerId="ADAL" clId="{148E2305-712F-4184-8817-24FD08F14E84}" dt="2019-05-06T15:55:38.871" v="417"/>
          <ac:grpSpMkLst>
            <pc:docMk/>
            <pc:sldMk cId="2281168935" sldId="387"/>
            <ac:grpSpMk id="11" creationId="{838F86E9-CD46-4C33-B558-D5615F129B6E}"/>
          </ac:grpSpMkLst>
        </pc:grpChg>
        <pc:picChg chg="add del mod">
          <ac:chgData name="Grace Lowther" userId="a8fe573b-0694-470f-9a15-3d4093241c1c" providerId="ADAL" clId="{148E2305-712F-4184-8817-24FD08F14E84}" dt="2019-05-06T15:55:38.438" v="416" actId="478"/>
          <ac:picMkLst>
            <pc:docMk/>
            <pc:sldMk cId="2281168935" sldId="387"/>
            <ac:picMk id="3" creationId="{99400742-1F01-4F70-911C-E075564B4FD0}"/>
          </ac:picMkLst>
        </pc:picChg>
        <pc:picChg chg="add del mod">
          <ac:chgData name="Grace Lowther" userId="a8fe573b-0694-470f-9a15-3d4093241c1c" providerId="ADAL" clId="{148E2305-712F-4184-8817-24FD08F14E84}" dt="2019-05-06T15:55:38.438" v="416" actId="478"/>
          <ac:picMkLst>
            <pc:docMk/>
            <pc:sldMk cId="2281168935" sldId="387"/>
            <ac:picMk id="4" creationId="{32CA21F4-342A-42A0-915D-07A6F1F1C72B}"/>
          </ac:picMkLst>
        </pc:picChg>
        <pc:picChg chg="add del mod modCrop">
          <ac:chgData name="Grace Lowther" userId="a8fe573b-0694-470f-9a15-3d4093241c1c" providerId="ADAL" clId="{148E2305-712F-4184-8817-24FD08F14E84}" dt="2019-05-06T15:55:38.438" v="416" actId="478"/>
          <ac:picMkLst>
            <pc:docMk/>
            <pc:sldMk cId="2281168935" sldId="387"/>
            <ac:picMk id="5" creationId="{017F1EEF-16A5-4597-81F9-5E70418EE001}"/>
          </ac:picMkLst>
        </pc:picChg>
      </pc:sldChg>
      <pc:sldChg chg="addSp modSp add">
        <pc:chgData name="Grace Lowther" userId="a8fe573b-0694-470f-9a15-3d4093241c1c" providerId="ADAL" clId="{148E2305-712F-4184-8817-24FD08F14E84}" dt="2019-05-07T08:06:54.787" v="534" actId="20577"/>
        <pc:sldMkLst>
          <pc:docMk/>
          <pc:sldMk cId="2591190458" sldId="388"/>
        </pc:sldMkLst>
        <pc:spChg chg="mod">
          <ac:chgData name="Grace Lowther" userId="a8fe573b-0694-470f-9a15-3d4093241c1c" providerId="ADAL" clId="{148E2305-712F-4184-8817-24FD08F14E84}" dt="2019-05-07T08:06:54.787" v="534" actId="20577"/>
          <ac:spMkLst>
            <pc:docMk/>
            <pc:sldMk cId="2591190458" sldId="388"/>
            <ac:spMk id="19" creationId="{5252A847-DE45-4FA3-A1F8-EEBEB845FF8E}"/>
          </ac:spMkLst>
        </pc:spChg>
        <pc:grpChg chg="add mod">
          <ac:chgData name="Grace Lowther" userId="a8fe573b-0694-470f-9a15-3d4093241c1c" providerId="ADAL" clId="{148E2305-712F-4184-8817-24FD08F14E84}" dt="2019-05-06T15:55:33.091" v="415" actId="1035"/>
          <ac:grpSpMkLst>
            <pc:docMk/>
            <pc:sldMk cId="2591190458" sldId="388"/>
            <ac:grpSpMk id="2" creationId="{D1C48F45-C7F3-44E9-813D-1FD21BE3F097}"/>
          </ac:grpSpMkLst>
        </pc:grpChg>
        <pc:picChg chg="mod">
          <ac:chgData name="Grace Lowther" userId="a8fe573b-0694-470f-9a15-3d4093241c1c" providerId="ADAL" clId="{148E2305-712F-4184-8817-24FD08F14E84}" dt="2019-05-06T15:55:22.290" v="396" actId="164"/>
          <ac:picMkLst>
            <pc:docMk/>
            <pc:sldMk cId="2591190458" sldId="388"/>
            <ac:picMk id="3" creationId="{99400742-1F01-4F70-911C-E075564B4FD0}"/>
          </ac:picMkLst>
        </pc:picChg>
        <pc:picChg chg="mod">
          <ac:chgData name="Grace Lowther" userId="a8fe573b-0694-470f-9a15-3d4093241c1c" providerId="ADAL" clId="{148E2305-712F-4184-8817-24FD08F14E84}" dt="2019-05-06T15:55:22.290" v="396" actId="164"/>
          <ac:picMkLst>
            <pc:docMk/>
            <pc:sldMk cId="2591190458" sldId="388"/>
            <ac:picMk id="4" creationId="{32CA21F4-342A-42A0-915D-07A6F1F1C72B}"/>
          </ac:picMkLst>
        </pc:picChg>
        <pc:picChg chg="mod">
          <ac:chgData name="Grace Lowther" userId="a8fe573b-0694-470f-9a15-3d4093241c1c" providerId="ADAL" clId="{148E2305-712F-4184-8817-24FD08F14E84}" dt="2019-05-06T15:55:22.290" v="396" actId="164"/>
          <ac:picMkLst>
            <pc:docMk/>
            <pc:sldMk cId="2591190458" sldId="388"/>
            <ac:picMk id="5" creationId="{017F1EEF-16A5-4597-81F9-5E70418EE001}"/>
          </ac:picMkLst>
        </pc:picChg>
      </pc:sldChg>
      <pc:sldChg chg="add">
        <pc:chgData name="Grace Lowther" userId="a8fe573b-0694-470f-9a15-3d4093241c1c" providerId="ADAL" clId="{148E2305-712F-4184-8817-24FD08F14E84}" dt="2019-05-06T15:57:19.460" v="478"/>
        <pc:sldMkLst>
          <pc:docMk/>
          <pc:sldMk cId="2187227487" sldId="412"/>
        </pc:sldMkLst>
      </pc:sldChg>
    </pc:docChg>
  </pc:docChgLst>
  <pc:docChgLst>
    <pc:chgData name="Davina Szilvasy" userId="59fb472d-eed4-4f11-9686-c2c8db02a2cd" providerId="ADAL" clId="{0CDFFD2C-8079-48D9-8BC3-AE2BA9B53937}"/>
    <pc:docChg chg="undo custSel addSld delSld modSld">
      <pc:chgData name="Davina Szilvasy" userId="59fb472d-eed4-4f11-9686-c2c8db02a2cd" providerId="ADAL" clId="{0CDFFD2C-8079-48D9-8BC3-AE2BA9B53937}" dt="2019-05-14T10:29:21.380" v="414"/>
      <pc:docMkLst>
        <pc:docMk/>
      </pc:docMkLst>
      <pc:sldChg chg="modSp">
        <pc:chgData name="Davina Szilvasy" userId="59fb472d-eed4-4f11-9686-c2c8db02a2cd" providerId="ADAL" clId="{0CDFFD2C-8079-48D9-8BC3-AE2BA9B53937}" dt="2019-05-13T13:18:54.610" v="5"/>
        <pc:sldMkLst>
          <pc:docMk/>
          <pc:sldMk cId="2637481266" sldId="256"/>
        </pc:sldMkLst>
        <pc:spChg chg="mod">
          <ac:chgData name="Davina Szilvasy" userId="59fb472d-eed4-4f11-9686-c2c8db02a2cd" providerId="ADAL" clId="{0CDFFD2C-8079-48D9-8BC3-AE2BA9B53937}" dt="2019-05-13T13:18:54.610" v="5"/>
          <ac:spMkLst>
            <pc:docMk/>
            <pc:sldMk cId="2637481266" sldId="256"/>
            <ac:spMk id="19" creationId="{5252A847-DE45-4FA3-A1F8-EEBEB845FF8E}"/>
          </ac:spMkLst>
        </pc:spChg>
      </pc:sldChg>
      <pc:sldChg chg="modSp del">
        <pc:chgData name="Davina Szilvasy" userId="59fb472d-eed4-4f11-9686-c2c8db02a2cd" providerId="ADAL" clId="{0CDFFD2C-8079-48D9-8BC3-AE2BA9B53937}" dt="2019-05-13T13:29:10.366" v="208" actId="2696"/>
        <pc:sldMkLst>
          <pc:docMk/>
          <pc:sldMk cId="636014570" sldId="314"/>
        </pc:sldMkLst>
        <pc:spChg chg="mod">
          <ac:chgData name="Davina Szilvasy" userId="59fb472d-eed4-4f11-9686-c2c8db02a2cd" providerId="ADAL" clId="{0CDFFD2C-8079-48D9-8BC3-AE2BA9B53937}" dt="2019-05-13T13:27:56.714" v="196" actId="1035"/>
          <ac:spMkLst>
            <pc:docMk/>
            <pc:sldMk cId="636014570" sldId="314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0CDFFD2C-8079-48D9-8BC3-AE2BA9B53937}" dt="2019-05-13T13:44:20.758" v="375" actId="20577"/>
        <pc:sldMkLst>
          <pc:docMk/>
          <pc:sldMk cId="36917022" sldId="360"/>
        </pc:sldMkLst>
        <pc:spChg chg="add mod">
          <ac:chgData name="Davina Szilvasy" userId="59fb472d-eed4-4f11-9686-c2c8db02a2cd" providerId="ADAL" clId="{0CDFFD2C-8079-48D9-8BC3-AE2BA9B53937}" dt="2019-05-13T13:44:20.758" v="375" actId="20577"/>
          <ac:spMkLst>
            <pc:docMk/>
            <pc:sldMk cId="36917022" sldId="360"/>
            <ac:spMk id="12" creationId="{3FD9E160-4F14-4613-8AFE-A5BB9B74B60D}"/>
          </ac:spMkLst>
        </pc:spChg>
        <pc:spChg chg="mod">
          <ac:chgData name="Davina Szilvasy" userId="59fb472d-eed4-4f11-9686-c2c8db02a2cd" providerId="ADAL" clId="{0CDFFD2C-8079-48D9-8BC3-AE2BA9B53937}" dt="2019-05-13T13:20:53.457" v="22" actId="6549"/>
          <ac:spMkLst>
            <pc:docMk/>
            <pc:sldMk cId="36917022" sldId="360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0CDFFD2C-8079-48D9-8BC3-AE2BA9B53937}" dt="2019-05-13T13:20:45.838" v="6" actId="478"/>
          <ac:graphicFrameMkLst>
            <pc:docMk/>
            <pc:sldMk cId="36917022" sldId="360"/>
            <ac:graphicFrameMk id="7" creationId="{9766B99E-D0D2-47FB-AF06-B4D94EB9CEF4}"/>
          </ac:graphicFrameMkLst>
        </pc:graphicFrameChg>
        <pc:picChg chg="add mod">
          <ac:chgData name="Davina Szilvasy" userId="59fb472d-eed4-4f11-9686-c2c8db02a2cd" providerId="ADAL" clId="{0CDFFD2C-8079-48D9-8BC3-AE2BA9B53937}" dt="2019-05-13T13:23:26.135" v="26" actId="1076"/>
          <ac:picMkLst>
            <pc:docMk/>
            <pc:sldMk cId="36917022" sldId="360"/>
            <ac:picMk id="3" creationId="{7314B88B-E4C2-4BCB-BFA3-B3074DC1DFAF}"/>
          </ac:picMkLst>
        </pc:picChg>
      </pc:sldChg>
      <pc:sldChg chg="modSp">
        <pc:chgData name="Davina Szilvasy" userId="59fb472d-eed4-4f11-9686-c2c8db02a2cd" providerId="ADAL" clId="{0CDFFD2C-8079-48D9-8BC3-AE2BA9B53937}" dt="2019-05-13T13:44:15.623" v="373" actId="20577"/>
        <pc:sldMkLst>
          <pc:docMk/>
          <pc:sldMk cId="926433690" sldId="367"/>
        </pc:sldMkLst>
        <pc:spChg chg="mod">
          <ac:chgData name="Davina Szilvasy" userId="59fb472d-eed4-4f11-9686-c2c8db02a2cd" providerId="ADAL" clId="{0CDFFD2C-8079-48D9-8BC3-AE2BA9B53937}" dt="2019-05-13T13:44:15.623" v="373" actId="20577"/>
          <ac:spMkLst>
            <pc:docMk/>
            <pc:sldMk cId="926433690" sldId="367"/>
            <ac:spMk id="38" creationId="{C35F39F7-B5EE-4805-A791-D460DB1A55C8}"/>
          </ac:spMkLst>
        </pc:spChg>
      </pc:sldChg>
      <pc:sldChg chg="del">
        <pc:chgData name="Davina Szilvasy" userId="59fb472d-eed4-4f11-9686-c2c8db02a2cd" providerId="ADAL" clId="{0CDFFD2C-8079-48D9-8BC3-AE2BA9B53937}" dt="2019-05-13T13:24:50.001" v="94" actId="2696"/>
        <pc:sldMkLst>
          <pc:docMk/>
          <pc:sldMk cId="4101878931" sldId="369"/>
        </pc:sldMkLst>
      </pc:sldChg>
      <pc:sldChg chg="modSp">
        <pc:chgData name="Davina Szilvasy" userId="59fb472d-eed4-4f11-9686-c2c8db02a2cd" providerId="ADAL" clId="{0CDFFD2C-8079-48D9-8BC3-AE2BA9B53937}" dt="2019-05-13T13:25:19.741" v="123" actId="207"/>
        <pc:sldMkLst>
          <pc:docMk/>
          <pc:sldMk cId="1023406548" sldId="370"/>
        </pc:sldMkLst>
        <pc:graphicFrameChg chg="modGraphic">
          <ac:chgData name="Davina Szilvasy" userId="59fb472d-eed4-4f11-9686-c2c8db02a2cd" providerId="ADAL" clId="{0CDFFD2C-8079-48D9-8BC3-AE2BA9B53937}" dt="2019-05-13T13:25:19.741" v="123" actId="207"/>
          <ac:graphicFrameMkLst>
            <pc:docMk/>
            <pc:sldMk cId="1023406548" sldId="370"/>
            <ac:graphicFrameMk id="3" creationId="{B7441428-7237-492D-88D2-2F739A708988}"/>
          </ac:graphicFrameMkLst>
        </pc:graphicFrameChg>
      </pc:sldChg>
      <pc:sldChg chg="modSp">
        <pc:chgData name="Davina Szilvasy" userId="59fb472d-eed4-4f11-9686-c2c8db02a2cd" providerId="ADAL" clId="{0CDFFD2C-8079-48D9-8BC3-AE2BA9B53937}" dt="2019-05-13T13:44:54.672" v="388" actId="20577"/>
        <pc:sldMkLst>
          <pc:docMk/>
          <pc:sldMk cId="2880489396" sldId="373"/>
        </pc:sldMkLst>
        <pc:graphicFrameChg chg="modGraphic">
          <ac:chgData name="Davina Szilvasy" userId="59fb472d-eed4-4f11-9686-c2c8db02a2cd" providerId="ADAL" clId="{0CDFFD2C-8079-48D9-8BC3-AE2BA9B53937}" dt="2019-05-13T13:44:54.672" v="388" actId="20577"/>
          <ac:graphicFrameMkLst>
            <pc:docMk/>
            <pc:sldMk cId="2880489396" sldId="373"/>
            <ac:graphicFrameMk id="9" creationId="{47630D72-5AC0-4D23-974D-F0B8433B754D}"/>
          </ac:graphicFrameMkLst>
        </pc:graphicFrameChg>
      </pc:sldChg>
      <pc:sldChg chg="delSp modSp">
        <pc:chgData name="Davina Szilvasy" userId="59fb472d-eed4-4f11-9686-c2c8db02a2cd" providerId="ADAL" clId="{0CDFFD2C-8079-48D9-8BC3-AE2BA9B53937}" dt="2019-05-13T13:44:36.456" v="381" actId="20577"/>
        <pc:sldMkLst>
          <pc:docMk/>
          <pc:sldMk cId="263280136" sldId="375"/>
        </pc:sldMkLst>
        <pc:spChg chg="del mod">
          <ac:chgData name="Davina Szilvasy" userId="59fb472d-eed4-4f11-9686-c2c8db02a2cd" providerId="ADAL" clId="{0CDFFD2C-8079-48D9-8BC3-AE2BA9B53937}" dt="2019-05-13T13:27:10.014" v="194" actId="478"/>
          <ac:spMkLst>
            <pc:docMk/>
            <pc:sldMk cId="263280136" sldId="375"/>
            <ac:spMk id="9" creationId="{FBA796BA-4188-4434-954A-7B824267843B}"/>
          </ac:spMkLst>
        </pc:spChg>
        <pc:spChg chg="del mod">
          <ac:chgData name="Davina Szilvasy" userId="59fb472d-eed4-4f11-9686-c2c8db02a2cd" providerId="ADAL" clId="{0CDFFD2C-8079-48D9-8BC3-AE2BA9B53937}" dt="2019-05-13T13:27:10.014" v="194" actId="478"/>
          <ac:spMkLst>
            <pc:docMk/>
            <pc:sldMk cId="263280136" sldId="375"/>
            <ac:spMk id="10" creationId="{992306E4-F649-48FB-8ECA-E8987F3116D9}"/>
          </ac:spMkLst>
        </pc:spChg>
        <pc:graphicFrameChg chg="mod modGraphic">
          <ac:chgData name="Davina Szilvasy" userId="59fb472d-eed4-4f11-9686-c2c8db02a2cd" providerId="ADAL" clId="{0CDFFD2C-8079-48D9-8BC3-AE2BA9B53937}" dt="2019-05-13T13:44:36.456" v="381" actId="20577"/>
          <ac:graphicFrameMkLst>
            <pc:docMk/>
            <pc:sldMk cId="263280136" sldId="375"/>
            <ac:graphicFrameMk id="7" creationId="{0734FA80-D5EB-4C41-9A16-A1D90C977BCD}"/>
          </ac:graphicFrameMkLst>
        </pc:graphicFrameChg>
      </pc:sldChg>
      <pc:sldChg chg="modSp">
        <pc:chgData name="Davina Szilvasy" userId="59fb472d-eed4-4f11-9686-c2c8db02a2cd" providerId="ADAL" clId="{0CDFFD2C-8079-48D9-8BC3-AE2BA9B53937}" dt="2019-05-13T13:45:00.393" v="390" actId="20577"/>
        <pc:sldMkLst>
          <pc:docMk/>
          <pc:sldMk cId="3049274535" sldId="377"/>
        </pc:sldMkLst>
        <pc:graphicFrameChg chg="modGraphic">
          <ac:chgData name="Davina Szilvasy" userId="59fb472d-eed4-4f11-9686-c2c8db02a2cd" providerId="ADAL" clId="{0CDFFD2C-8079-48D9-8BC3-AE2BA9B53937}" dt="2019-05-13T13:45:00.393" v="390" actId="20577"/>
          <ac:graphicFrameMkLst>
            <pc:docMk/>
            <pc:sldMk cId="3049274535" sldId="377"/>
            <ac:graphicFrameMk id="9" creationId="{47630D72-5AC0-4D23-974D-F0B8433B754D}"/>
          </ac:graphicFrameMkLst>
        </pc:graphicFrameChg>
      </pc:sldChg>
      <pc:sldChg chg="modSp del">
        <pc:chgData name="Davina Szilvasy" userId="59fb472d-eed4-4f11-9686-c2c8db02a2cd" providerId="ADAL" clId="{0CDFFD2C-8079-48D9-8BC3-AE2BA9B53937}" dt="2019-05-13T13:29:24.909" v="211" actId="2696"/>
        <pc:sldMkLst>
          <pc:docMk/>
          <pc:sldMk cId="3914186995" sldId="381"/>
        </pc:sldMkLst>
        <pc:spChg chg="mod">
          <ac:chgData name="Davina Szilvasy" userId="59fb472d-eed4-4f11-9686-c2c8db02a2cd" providerId="ADAL" clId="{0CDFFD2C-8079-48D9-8BC3-AE2BA9B53937}" dt="2019-05-13T13:28:07.129" v="198" actId="1036"/>
          <ac:spMkLst>
            <pc:docMk/>
            <pc:sldMk cId="3914186995" sldId="381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0CDFFD2C-8079-48D9-8BC3-AE2BA9B53937}" dt="2019-05-13T13:44:08.720" v="369" actId="20577"/>
        <pc:sldMkLst>
          <pc:docMk/>
          <pc:sldMk cId="1561115582" sldId="383"/>
        </pc:sldMkLst>
        <pc:spChg chg="mod">
          <ac:chgData name="Davina Szilvasy" userId="59fb472d-eed4-4f11-9686-c2c8db02a2cd" providerId="ADAL" clId="{0CDFFD2C-8079-48D9-8BC3-AE2BA9B53937}" dt="2019-05-13T13:44:08.720" v="369" actId="20577"/>
          <ac:spMkLst>
            <pc:docMk/>
            <pc:sldMk cId="1561115582" sldId="383"/>
            <ac:spMk id="38" creationId="{C35F39F7-B5EE-4805-A791-D460DB1A55C8}"/>
          </ac:spMkLst>
        </pc:spChg>
      </pc:sldChg>
      <pc:sldChg chg="del">
        <pc:chgData name="Davina Szilvasy" userId="59fb472d-eed4-4f11-9686-c2c8db02a2cd" providerId="ADAL" clId="{0CDFFD2C-8079-48D9-8BC3-AE2BA9B53937}" dt="2019-05-13T13:27:14.822" v="195" actId="2696"/>
        <pc:sldMkLst>
          <pc:docMk/>
          <pc:sldMk cId="2635373423" sldId="386"/>
        </pc:sldMkLst>
      </pc:sldChg>
      <pc:sldChg chg="modSp">
        <pc:chgData name="Davina Szilvasy" userId="59fb472d-eed4-4f11-9686-c2c8db02a2cd" providerId="ADAL" clId="{0CDFFD2C-8079-48D9-8BC3-AE2BA9B53937}" dt="2019-05-13T13:33:38.623" v="365" actId="20577"/>
        <pc:sldMkLst>
          <pc:docMk/>
          <pc:sldMk cId="2591190458" sldId="388"/>
        </pc:sldMkLst>
        <pc:spChg chg="mod">
          <ac:chgData name="Davina Szilvasy" userId="59fb472d-eed4-4f11-9686-c2c8db02a2cd" providerId="ADAL" clId="{0CDFFD2C-8079-48D9-8BC3-AE2BA9B53937}" dt="2019-05-13T13:33:38.623" v="365" actId="20577"/>
          <ac:spMkLst>
            <pc:docMk/>
            <pc:sldMk cId="2591190458" sldId="388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0CDFFD2C-8079-48D9-8BC3-AE2BA9B53937}" dt="2019-05-13T13:25:27.856" v="124" actId="207"/>
        <pc:sldMkLst>
          <pc:docMk/>
          <pc:sldMk cId="719064509" sldId="414"/>
        </pc:sldMkLst>
        <pc:graphicFrameChg chg="modGraphic">
          <ac:chgData name="Davina Szilvasy" userId="59fb472d-eed4-4f11-9686-c2c8db02a2cd" providerId="ADAL" clId="{0CDFFD2C-8079-48D9-8BC3-AE2BA9B53937}" dt="2019-05-13T13:25:27.856" v="124" actId="207"/>
          <ac:graphicFrameMkLst>
            <pc:docMk/>
            <pc:sldMk cId="719064509" sldId="414"/>
            <ac:graphicFrameMk id="3" creationId="{B7441428-7237-492D-88D2-2F739A708988}"/>
          </ac:graphicFrameMkLst>
        </pc:graphicFrameChg>
      </pc:sldChg>
      <pc:sldChg chg="delSp modSp">
        <pc:chgData name="Davina Szilvasy" userId="59fb472d-eed4-4f11-9686-c2c8db02a2cd" providerId="ADAL" clId="{0CDFFD2C-8079-48D9-8BC3-AE2BA9B53937}" dt="2019-05-13T13:45:22.353" v="396" actId="20577"/>
        <pc:sldMkLst>
          <pc:docMk/>
          <pc:sldMk cId="2360662294" sldId="415"/>
        </pc:sldMkLst>
        <pc:spChg chg="mod">
          <ac:chgData name="Davina Szilvasy" userId="59fb472d-eed4-4f11-9686-c2c8db02a2cd" providerId="ADAL" clId="{0CDFFD2C-8079-48D9-8BC3-AE2BA9B53937}" dt="2019-05-13T13:29:52.374" v="213" actId="3064"/>
          <ac:spMkLst>
            <pc:docMk/>
            <pc:sldMk cId="2360662294" sldId="415"/>
            <ac:spMk id="12" creationId="{4BEEFC60-9EB9-4A12-82B9-4BAF30F828DB}"/>
          </ac:spMkLst>
        </pc:spChg>
        <pc:spChg chg="mod">
          <ac:chgData name="Davina Szilvasy" userId="59fb472d-eed4-4f11-9686-c2c8db02a2cd" providerId="ADAL" clId="{0CDFFD2C-8079-48D9-8BC3-AE2BA9B53937}" dt="2019-05-13T13:30:55.651" v="242" actId="120"/>
          <ac:spMkLst>
            <pc:docMk/>
            <pc:sldMk cId="2360662294" sldId="415"/>
            <ac:spMk id="17" creationId="{10CAE29C-D242-4012-BB71-550D87571D7E}"/>
          </ac:spMkLst>
        </pc:spChg>
        <pc:spChg chg="del">
          <ac:chgData name="Davina Szilvasy" userId="59fb472d-eed4-4f11-9686-c2c8db02a2cd" providerId="ADAL" clId="{0CDFFD2C-8079-48D9-8BC3-AE2BA9B53937}" dt="2019-05-13T13:29:40.021" v="212" actId="478"/>
          <ac:spMkLst>
            <pc:docMk/>
            <pc:sldMk cId="2360662294" sldId="415"/>
            <ac:spMk id="18" creationId="{754FB57A-9DD9-4468-B4D8-C56AD1859267}"/>
          </ac:spMkLst>
        </pc:spChg>
        <pc:spChg chg="mod">
          <ac:chgData name="Davina Szilvasy" userId="59fb472d-eed4-4f11-9686-c2c8db02a2cd" providerId="ADAL" clId="{0CDFFD2C-8079-48D9-8BC3-AE2BA9B53937}" dt="2019-05-13T13:30:55.651" v="242" actId="120"/>
          <ac:spMkLst>
            <pc:docMk/>
            <pc:sldMk cId="2360662294" sldId="415"/>
            <ac:spMk id="20" creationId="{898149F0-0E43-4FA5-BEFB-8209DFA37801}"/>
          </ac:spMkLst>
        </pc:spChg>
        <pc:spChg chg="del">
          <ac:chgData name="Davina Szilvasy" userId="59fb472d-eed4-4f11-9686-c2c8db02a2cd" providerId="ADAL" clId="{0CDFFD2C-8079-48D9-8BC3-AE2BA9B53937}" dt="2019-05-13T13:29:40.021" v="212" actId="478"/>
          <ac:spMkLst>
            <pc:docMk/>
            <pc:sldMk cId="2360662294" sldId="415"/>
            <ac:spMk id="21" creationId="{8A33A473-866C-481F-AFCF-4C069E0BCA67}"/>
          </ac:spMkLst>
        </pc:spChg>
        <pc:spChg chg="mod">
          <ac:chgData name="Davina Szilvasy" userId="59fb472d-eed4-4f11-9686-c2c8db02a2cd" providerId="ADAL" clId="{0CDFFD2C-8079-48D9-8BC3-AE2BA9B53937}" dt="2019-05-13T13:45:22.353" v="396" actId="20577"/>
          <ac:spMkLst>
            <pc:docMk/>
            <pc:sldMk cId="2360662294" sldId="415"/>
            <ac:spMk id="22" creationId="{2F0E3F59-7EBA-492B-974A-A999368D056A}"/>
          </ac:spMkLst>
        </pc:spChg>
        <pc:spChg chg="del">
          <ac:chgData name="Davina Szilvasy" userId="59fb472d-eed4-4f11-9686-c2c8db02a2cd" providerId="ADAL" clId="{0CDFFD2C-8079-48D9-8BC3-AE2BA9B53937}" dt="2019-05-13T13:29:40.021" v="212" actId="478"/>
          <ac:spMkLst>
            <pc:docMk/>
            <pc:sldMk cId="2360662294" sldId="415"/>
            <ac:spMk id="23" creationId="{55A5944F-3DF3-467B-BF4A-1E0006903EF6}"/>
          </ac:spMkLst>
        </pc:spChg>
        <pc:spChg chg="mod">
          <ac:chgData name="Davina Szilvasy" userId="59fb472d-eed4-4f11-9686-c2c8db02a2cd" providerId="ADAL" clId="{0CDFFD2C-8079-48D9-8BC3-AE2BA9B53937}" dt="2019-05-13T13:30:55.651" v="242" actId="120"/>
          <ac:spMkLst>
            <pc:docMk/>
            <pc:sldMk cId="2360662294" sldId="415"/>
            <ac:spMk id="24" creationId="{5E55195C-6CBB-49D6-A12E-FC83C8BF423A}"/>
          </ac:spMkLst>
        </pc:spChg>
        <pc:spChg chg="del">
          <ac:chgData name="Davina Szilvasy" userId="59fb472d-eed4-4f11-9686-c2c8db02a2cd" providerId="ADAL" clId="{0CDFFD2C-8079-48D9-8BC3-AE2BA9B53937}" dt="2019-05-13T13:29:40.021" v="212" actId="478"/>
          <ac:spMkLst>
            <pc:docMk/>
            <pc:sldMk cId="2360662294" sldId="415"/>
            <ac:spMk id="25" creationId="{08D2C2A8-F000-42E3-AEF8-8E4DFF297423}"/>
          </ac:spMkLst>
        </pc:spChg>
        <pc:grpChg chg="mod">
          <ac:chgData name="Davina Szilvasy" userId="59fb472d-eed4-4f11-9686-c2c8db02a2cd" providerId="ADAL" clId="{0CDFFD2C-8079-48D9-8BC3-AE2BA9B53937}" dt="2019-05-13T13:31:53.876" v="290" actId="1037"/>
          <ac:grpSpMkLst>
            <pc:docMk/>
            <pc:sldMk cId="2360662294" sldId="415"/>
            <ac:grpSpMk id="11" creationId="{47FECB5C-8E89-4636-AAF7-DB8DDA9FA806}"/>
          </ac:grpSpMkLst>
        </pc:grpChg>
        <pc:grpChg chg="del">
          <ac:chgData name="Davina Szilvasy" userId="59fb472d-eed4-4f11-9686-c2c8db02a2cd" providerId="ADAL" clId="{0CDFFD2C-8079-48D9-8BC3-AE2BA9B53937}" dt="2019-05-13T13:29:40.021" v="212" actId="478"/>
          <ac:grpSpMkLst>
            <pc:docMk/>
            <pc:sldMk cId="2360662294" sldId="415"/>
            <ac:grpSpMk id="13" creationId="{49DC99AB-80FF-443A-8E89-1C57F9F3AEEF}"/>
          </ac:grpSpMkLst>
        </pc:grpChg>
        <pc:grpChg chg="del">
          <ac:chgData name="Davina Szilvasy" userId="59fb472d-eed4-4f11-9686-c2c8db02a2cd" providerId="ADAL" clId="{0CDFFD2C-8079-48D9-8BC3-AE2BA9B53937}" dt="2019-05-13T13:29:40.021" v="212" actId="478"/>
          <ac:grpSpMkLst>
            <pc:docMk/>
            <pc:sldMk cId="2360662294" sldId="415"/>
            <ac:grpSpMk id="14" creationId="{F3EE950E-AFF8-4925-B624-00383ABEA744}"/>
          </ac:grpSpMkLst>
        </pc:grpChg>
        <pc:grpChg chg="del">
          <ac:chgData name="Davina Szilvasy" userId="59fb472d-eed4-4f11-9686-c2c8db02a2cd" providerId="ADAL" clId="{0CDFFD2C-8079-48D9-8BC3-AE2BA9B53937}" dt="2019-05-13T13:29:40.021" v="212" actId="478"/>
          <ac:grpSpMkLst>
            <pc:docMk/>
            <pc:sldMk cId="2360662294" sldId="415"/>
            <ac:grpSpMk id="15" creationId="{300F8FDD-2921-4111-8D99-8BDF52E63A10}"/>
          </ac:grpSpMkLst>
        </pc:grpChg>
        <pc:grpChg chg="del">
          <ac:chgData name="Davina Szilvasy" userId="59fb472d-eed4-4f11-9686-c2c8db02a2cd" providerId="ADAL" clId="{0CDFFD2C-8079-48D9-8BC3-AE2BA9B53937}" dt="2019-05-13T13:29:40.021" v="212" actId="478"/>
          <ac:grpSpMkLst>
            <pc:docMk/>
            <pc:sldMk cId="2360662294" sldId="415"/>
            <ac:grpSpMk id="16" creationId="{77AC086C-3031-4488-9FB3-3BA3ED67B837}"/>
          </ac:grpSpMkLst>
        </pc:grpChg>
      </pc:sldChg>
      <pc:sldChg chg="del">
        <pc:chgData name="Davina Szilvasy" userId="59fb472d-eed4-4f11-9686-c2c8db02a2cd" providerId="ADAL" clId="{0CDFFD2C-8079-48D9-8BC3-AE2BA9B53937}" dt="2019-05-13T13:32:31.248" v="334" actId="2696"/>
        <pc:sldMkLst>
          <pc:docMk/>
          <pc:sldMk cId="984542806" sldId="416"/>
        </pc:sldMkLst>
      </pc:sldChg>
      <pc:sldChg chg="modSp add">
        <pc:chgData name="Davina Szilvasy" userId="59fb472d-eed4-4f11-9686-c2c8db02a2cd" providerId="ADAL" clId="{0CDFFD2C-8079-48D9-8BC3-AE2BA9B53937}" dt="2019-05-13T13:44:25.915" v="377" actId="20577"/>
        <pc:sldMkLst>
          <pc:docMk/>
          <pc:sldMk cId="863835164" sldId="417"/>
        </pc:sldMkLst>
        <pc:spChg chg="mod">
          <ac:chgData name="Davina Szilvasy" userId="59fb472d-eed4-4f11-9686-c2c8db02a2cd" providerId="ADAL" clId="{0CDFFD2C-8079-48D9-8BC3-AE2BA9B53937}" dt="2019-05-13T13:44:25.915" v="377" actId="20577"/>
          <ac:spMkLst>
            <pc:docMk/>
            <pc:sldMk cId="863835164" sldId="417"/>
            <ac:spMk id="12" creationId="{3FD9E160-4F14-4613-8AFE-A5BB9B74B60D}"/>
          </ac:spMkLst>
        </pc:spChg>
        <pc:spChg chg="mod">
          <ac:chgData name="Davina Szilvasy" userId="59fb472d-eed4-4f11-9686-c2c8db02a2cd" providerId="ADAL" clId="{0CDFFD2C-8079-48D9-8BC3-AE2BA9B53937}" dt="2019-05-13T13:25:09.485" v="122" actId="207"/>
          <ac:spMkLst>
            <pc:docMk/>
            <pc:sldMk cId="863835164" sldId="417"/>
            <ac:spMk id="19" creationId="{5252A847-DE45-4FA3-A1F8-EEBEB845FF8E}"/>
          </ac:spMkLst>
        </pc:spChg>
      </pc:sldChg>
      <pc:sldChg chg="modSp add">
        <pc:chgData name="Davina Szilvasy" userId="59fb472d-eed4-4f11-9686-c2c8db02a2cd" providerId="ADAL" clId="{0CDFFD2C-8079-48D9-8BC3-AE2BA9B53937}" dt="2019-05-13T13:44:48.501" v="386" actId="1036"/>
        <pc:sldMkLst>
          <pc:docMk/>
          <pc:sldMk cId="4208619765" sldId="418"/>
        </pc:sldMkLst>
        <pc:graphicFrameChg chg="modGraphic">
          <ac:chgData name="Davina Szilvasy" userId="59fb472d-eed4-4f11-9686-c2c8db02a2cd" providerId="ADAL" clId="{0CDFFD2C-8079-48D9-8BC3-AE2BA9B53937}" dt="2019-05-13T13:44:45.640" v="385" actId="20577"/>
          <ac:graphicFrameMkLst>
            <pc:docMk/>
            <pc:sldMk cId="4208619765" sldId="418"/>
            <ac:graphicFrameMk id="7" creationId="{0734FA80-D5EB-4C41-9A16-A1D90C977BCD}"/>
          </ac:graphicFrameMkLst>
        </pc:graphicFrameChg>
        <pc:picChg chg="mod">
          <ac:chgData name="Davina Szilvasy" userId="59fb472d-eed4-4f11-9686-c2c8db02a2cd" providerId="ADAL" clId="{0CDFFD2C-8079-48D9-8BC3-AE2BA9B53937}" dt="2019-05-13T13:44:48.501" v="386" actId="1036"/>
          <ac:picMkLst>
            <pc:docMk/>
            <pc:sldMk cId="4208619765" sldId="418"/>
            <ac:picMk id="8" creationId="{D9426B6B-94AA-4D9B-BC63-8F0BC9ED5115}"/>
          </ac:picMkLst>
        </pc:picChg>
      </pc:sldChg>
      <pc:sldChg chg="addSp delSp modSp add">
        <pc:chgData name="Davina Szilvasy" userId="59fb472d-eed4-4f11-9686-c2c8db02a2cd" providerId="ADAL" clId="{0CDFFD2C-8079-48D9-8BC3-AE2BA9B53937}" dt="2019-05-14T10:29:13.245" v="412" actId="12789"/>
        <pc:sldMkLst>
          <pc:docMk/>
          <pc:sldMk cId="3870456915" sldId="419"/>
        </pc:sldMkLst>
        <pc:spChg chg="del">
          <ac:chgData name="Davina Szilvasy" userId="59fb472d-eed4-4f11-9686-c2c8db02a2cd" providerId="ADAL" clId="{0CDFFD2C-8079-48D9-8BC3-AE2BA9B53937}" dt="2019-05-13T13:28:35.852" v="200" actId="478"/>
          <ac:spMkLst>
            <pc:docMk/>
            <pc:sldMk cId="3870456915" sldId="419"/>
            <ac:spMk id="2" creationId="{EF30306D-FB8E-4EF3-8CCC-9B8C84F887A1}"/>
          </ac:spMkLst>
        </pc:spChg>
        <pc:spChg chg="del">
          <ac:chgData name="Davina Szilvasy" userId="59fb472d-eed4-4f11-9686-c2c8db02a2cd" providerId="ADAL" clId="{0CDFFD2C-8079-48D9-8BC3-AE2BA9B53937}" dt="2019-05-13T13:28:35.852" v="200" actId="478"/>
          <ac:spMkLst>
            <pc:docMk/>
            <pc:sldMk cId="3870456915" sldId="419"/>
            <ac:spMk id="10" creationId="{2DFC2491-E1B4-4546-9FF1-908C2B58394D}"/>
          </ac:spMkLst>
        </pc:spChg>
        <pc:spChg chg="del">
          <ac:chgData name="Davina Szilvasy" userId="59fb472d-eed4-4f11-9686-c2c8db02a2cd" providerId="ADAL" clId="{0CDFFD2C-8079-48D9-8BC3-AE2BA9B53937}" dt="2019-05-13T13:28:39.246" v="201" actId="478"/>
          <ac:spMkLst>
            <pc:docMk/>
            <pc:sldMk cId="3870456915" sldId="419"/>
            <ac:spMk id="11" creationId="{6F7CF6F2-6905-440A-9199-5FF800AF7C7F}"/>
          </ac:spMkLst>
        </pc:spChg>
        <pc:spChg chg="del">
          <ac:chgData name="Davina Szilvasy" userId="59fb472d-eed4-4f11-9686-c2c8db02a2cd" providerId="ADAL" clId="{0CDFFD2C-8079-48D9-8BC3-AE2BA9B53937}" dt="2019-05-13T13:28:39.246" v="201" actId="478"/>
          <ac:spMkLst>
            <pc:docMk/>
            <pc:sldMk cId="3870456915" sldId="419"/>
            <ac:spMk id="12" creationId="{1D4E50D0-0042-4963-8282-52C64258385C}"/>
          </ac:spMkLst>
        </pc:spChg>
        <pc:spChg chg="mod">
          <ac:chgData name="Davina Szilvasy" userId="59fb472d-eed4-4f11-9686-c2c8db02a2cd" providerId="ADAL" clId="{0CDFFD2C-8079-48D9-8BC3-AE2BA9B53937}" dt="2019-05-13T13:45:06.528" v="392" actId="20577"/>
          <ac:spMkLst>
            <pc:docMk/>
            <pc:sldMk cId="3870456915" sldId="419"/>
            <ac:spMk id="19" creationId="{5252A847-DE45-4FA3-A1F8-EEBEB845FF8E}"/>
          </ac:spMkLst>
        </pc:spChg>
        <pc:grpChg chg="add del">
          <ac:chgData name="Davina Szilvasy" userId="59fb472d-eed4-4f11-9686-c2c8db02a2cd" providerId="ADAL" clId="{0CDFFD2C-8079-48D9-8BC3-AE2BA9B53937}" dt="2019-05-14T10:21:57.319" v="399" actId="478"/>
          <ac:grpSpMkLst>
            <pc:docMk/>
            <pc:sldMk cId="3870456915" sldId="419"/>
            <ac:grpSpMk id="16" creationId="{B231E697-CEDE-413E-B671-BBDC2D57E34F}"/>
          </ac:grpSpMkLst>
        </pc:grpChg>
        <pc:graphicFrameChg chg="del">
          <ac:chgData name="Davina Szilvasy" userId="59fb472d-eed4-4f11-9686-c2c8db02a2cd" providerId="ADAL" clId="{0CDFFD2C-8079-48D9-8BC3-AE2BA9B53937}" dt="2019-05-13T13:28:35.852" v="200" actId="478"/>
          <ac:graphicFrameMkLst>
            <pc:docMk/>
            <pc:sldMk cId="3870456915" sldId="419"/>
            <ac:graphicFrameMk id="7" creationId="{120565CA-0DBB-4C47-B292-05C3AEC95B13}"/>
          </ac:graphicFrameMkLst>
        </pc:graphicFrameChg>
        <pc:graphicFrameChg chg="del">
          <ac:chgData name="Davina Szilvasy" userId="59fb472d-eed4-4f11-9686-c2c8db02a2cd" providerId="ADAL" clId="{0CDFFD2C-8079-48D9-8BC3-AE2BA9B53937}" dt="2019-05-13T13:28:35.852" v="200" actId="478"/>
          <ac:graphicFrameMkLst>
            <pc:docMk/>
            <pc:sldMk cId="3870456915" sldId="419"/>
            <ac:graphicFrameMk id="9" creationId="{47630D72-5AC0-4D23-974D-F0B8433B754D}"/>
          </ac:graphicFrameMkLst>
        </pc:graphicFrameChg>
        <pc:picChg chg="add del mod">
          <ac:chgData name="Davina Szilvasy" userId="59fb472d-eed4-4f11-9686-c2c8db02a2cd" providerId="ADAL" clId="{0CDFFD2C-8079-48D9-8BC3-AE2BA9B53937}" dt="2019-05-14T10:24:55.582" v="404" actId="478"/>
          <ac:picMkLst>
            <pc:docMk/>
            <pc:sldMk cId="3870456915" sldId="419"/>
            <ac:picMk id="3" creationId="{EB220A15-DEF7-4846-BBE7-9FCFED35A66A}"/>
          </ac:picMkLst>
        </pc:picChg>
        <pc:picChg chg="add del mod">
          <ac:chgData name="Davina Szilvasy" userId="59fb472d-eed4-4f11-9686-c2c8db02a2cd" providerId="ADAL" clId="{0CDFFD2C-8079-48D9-8BC3-AE2BA9B53937}" dt="2019-05-14T10:27:24.557" v="406" actId="478"/>
          <ac:picMkLst>
            <pc:docMk/>
            <pc:sldMk cId="3870456915" sldId="419"/>
            <ac:picMk id="5" creationId="{36110E95-93F1-4ED6-8422-50A6841AEC92}"/>
          </ac:picMkLst>
        </pc:picChg>
        <pc:picChg chg="add mod">
          <ac:chgData name="Davina Szilvasy" userId="59fb472d-eed4-4f11-9686-c2c8db02a2cd" providerId="ADAL" clId="{0CDFFD2C-8079-48D9-8BC3-AE2BA9B53937}" dt="2019-05-14T10:29:13.245" v="412" actId="12789"/>
          <ac:picMkLst>
            <pc:docMk/>
            <pc:sldMk cId="3870456915" sldId="419"/>
            <ac:picMk id="7" creationId="{06B1DDC8-0F0B-4D6A-8612-67B2F3750C42}"/>
          </ac:picMkLst>
        </pc:picChg>
        <pc:picChg chg="del topLvl">
          <ac:chgData name="Davina Szilvasy" userId="59fb472d-eed4-4f11-9686-c2c8db02a2cd" providerId="ADAL" clId="{0CDFFD2C-8079-48D9-8BC3-AE2BA9B53937}" dt="2019-05-14T10:21:57.319" v="399" actId="478"/>
          <ac:picMkLst>
            <pc:docMk/>
            <pc:sldMk cId="3870456915" sldId="419"/>
            <ac:picMk id="17" creationId="{555876B2-5BDD-4BE5-8070-FF34B292C8AF}"/>
          </ac:picMkLst>
        </pc:picChg>
        <pc:picChg chg="mod topLvl">
          <ac:chgData name="Davina Szilvasy" userId="59fb472d-eed4-4f11-9686-c2c8db02a2cd" providerId="ADAL" clId="{0CDFFD2C-8079-48D9-8BC3-AE2BA9B53937}" dt="2019-05-14T10:29:13.245" v="412" actId="12789"/>
          <ac:picMkLst>
            <pc:docMk/>
            <pc:sldMk cId="3870456915" sldId="419"/>
            <ac:picMk id="18" creationId="{2F7F1BD4-3312-493E-AFFF-AB8BBB4980D2}"/>
          </ac:picMkLst>
        </pc:picChg>
      </pc:sldChg>
      <pc:sldChg chg="addSp delSp modSp add">
        <pc:chgData name="Davina Szilvasy" userId="59fb472d-eed4-4f11-9686-c2c8db02a2cd" providerId="ADAL" clId="{0CDFFD2C-8079-48D9-8BC3-AE2BA9B53937}" dt="2019-05-14T10:29:21.380" v="414"/>
        <pc:sldMkLst>
          <pc:docMk/>
          <pc:sldMk cId="760557079" sldId="420"/>
        </pc:sldMkLst>
        <pc:spChg chg="mod">
          <ac:chgData name="Davina Szilvasy" userId="59fb472d-eed4-4f11-9686-c2c8db02a2cd" providerId="ADAL" clId="{0CDFFD2C-8079-48D9-8BC3-AE2BA9B53937}" dt="2019-05-13T13:45:10.745" v="394" actId="20577"/>
          <ac:spMkLst>
            <pc:docMk/>
            <pc:sldMk cId="760557079" sldId="420"/>
            <ac:spMk id="19" creationId="{5252A847-DE45-4FA3-A1F8-EEBEB845FF8E}"/>
          </ac:spMkLst>
        </pc:spChg>
        <pc:grpChg chg="del">
          <ac:chgData name="Davina Szilvasy" userId="59fb472d-eed4-4f11-9686-c2c8db02a2cd" providerId="ADAL" clId="{0CDFFD2C-8079-48D9-8BC3-AE2BA9B53937}" dt="2019-05-14T10:29:19.787" v="413" actId="478"/>
          <ac:grpSpMkLst>
            <pc:docMk/>
            <pc:sldMk cId="760557079" sldId="420"/>
            <ac:grpSpMk id="16" creationId="{B231E697-CEDE-413E-B671-BBDC2D57E34F}"/>
          </ac:grpSpMkLst>
        </pc:grpChg>
        <pc:picChg chg="add">
          <ac:chgData name="Davina Szilvasy" userId="59fb472d-eed4-4f11-9686-c2c8db02a2cd" providerId="ADAL" clId="{0CDFFD2C-8079-48D9-8BC3-AE2BA9B53937}" dt="2019-05-14T10:29:21.380" v="414"/>
          <ac:picMkLst>
            <pc:docMk/>
            <pc:sldMk cId="760557079" sldId="420"/>
            <ac:picMk id="10" creationId="{0DDD4691-279E-4736-878C-6730574C7F88}"/>
          </ac:picMkLst>
        </pc:picChg>
        <pc:picChg chg="add">
          <ac:chgData name="Davina Szilvasy" userId="59fb472d-eed4-4f11-9686-c2c8db02a2cd" providerId="ADAL" clId="{0CDFFD2C-8079-48D9-8BC3-AE2BA9B53937}" dt="2019-05-14T10:29:21.380" v="414"/>
          <ac:picMkLst>
            <pc:docMk/>
            <pc:sldMk cId="760557079" sldId="420"/>
            <ac:picMk id="11" creationId="{78668A77-6537-4D3B-8008-E62A8F270984}"/>
          </ac:picMkLst>
        </pc:picChg>
      </pc:sldChg>
      <pc:sldChg chg="addSp delSp modSp add del">
        <pc:chgData name="Davina Szilvasy" userId="59fb472d-eed4-4f11-9686-c2c8db02a2cd" providerId="ADAL" clId="{0CDFFD2C-8079-48D9-8BC3-AE2BA9B53937}" dt="2019-05-13T13:45:28.126" v="398" actId="20577"/>
        <pc:sldMkLst>
          <pc:docMk/>
          <pc:sldMk cId="2227225410" sldId="421"/>
        </pc:sldMkLst>
        <pc:spChg chg="add del">
          <ac:chgData name="Davina Szilvasy" userId="59fb472d-eed4-4f11-9686-c2c8db02a2cd" providerId="ADAL" clId="{0CDFFD2C-8079-48D9-8BC3-AE2BA9B53937}" dt="2019-05-13T13:31:53.894" v="292"/>
          <ac:spMkLst>
            <pc:docMk/>
            <pc:sldMk cId="2227225410" sldId="421"/>
            <ac:spMk id="13" creationId="{B435D493-448A-471F-9B27-A6DA1558A512}"/>
          </ac:spMkLst>
        </pc:spChg>
        <pc:spChg chg="add mod">
          <ac:chgData name="Davina Szilvasy" userId="59fb472d-eed4-4f11-9686-c2c8db02a2cd" providerId="ADAL" clId="{0CDFFD2C-8079-48D9-8BC3-AE2BA9B53937}" dt="2019-05-13T13:32:21.065" v="333" actId="207"/>
          <ac:spMkLst>
            <pc:docMk/>
            <pc:sldMk cId="2227225410" sldId="421"/>
            <ac:spMk id="14" creationId="{618D3826-78F9-414D-BF3E-7955CA3A7312}"/>
          </ac:spMkLst>
        </pc:spChg>
        <pc:spChg chg="mod">
          <ac:chgData name="Davina Szilvasy" userId="59fb472d-eed4-4f11-9686-c2c8db02a2cd" providerId="ADAL" clId="{0CDFFD2C-8079-48D9-8BC3-AE2BA9B53937}" dt="2019-05-13T13:45:28.126" v="398" actId="20577"/>
          <ac:spMkLst>
            <pc:docMk/>
            <pc:sldMk cId="2227225410" sldId="421"/>
            <ac:spMk id="22" creationId="{2F0E3F59-7EBA-492B-974A-A999368D056A}"/>
          </ac:spMkLst>
        </pc:spChg>
        <pc:grpChg chg="mod">
          <ac:chgData name="Davina Szilvasy" userId="59fb472d-eed4-4f11-9686-c2c8db02a2cd" providerId="ADAL" clId="{0CDFFD2C-8079-48D9-8BC3-AE2BA9B53937}" dt="2019-05-13T13:32:11.743" v="331" actId="1037"/>
          <ac:grpSpMkLst>
            <pc:docMk/>
            <pc:sldMk cId="2227225410" sldId="421"/>
            <ac:grpSpMk id="11" creationId="{47FECB5C-8E89-4636-AAF7-DB8DDA9FA806}"/>
          </ac:grpSpMkLst>
        </pc:grpChg>
      </pc:sldChg>
    </pc:docChg>
  </pc:docChgLst>
  <pc:docChgLst>
    <pc:chgData name="Sian Stebbings" userId="e14ea2a2-07d0-4302-97b9-16dc822a37cc" providerId="ADAL" clId="{C290162B-368F-44B7-842B-962BA84FB91C}"/>
  </pc:docChgLst>
  <pc:docChgLst>
    <pc:chgData name="Kyle Tidswell-Brown" userId="3518c4a0-5c99-4880-b127-cb60ccf11a39" providerId="ADAL" clId="{7B586979-380F-4DF4-95DA-C072E5E8DCA6}"/>
    <pc:docChg chg="custSel modSld">
      <pc:chgData name="Kyle Tidswell-Brown" userId="3518c4a0-5c99-4880-b127-cb60ccf11a39" providerId="ADAL" clId="{7B586979-380F-4DF4-95DA-C072E5E8DCA6}" dt="2019-05-13T14:19:58.617" v="18" actId="554"/>
      <pc:docMkLst>
        <pc:docMk/>
      </pc:docMkLst>
      <pc:sldChg chg="modSp">
        <pc:chgData name="Kyle Tidswell-Brown" userId="3518c4a0-5c99-4880-b127-cb60ccf11a39" providerId="ADAL" clId="{7B586979-380F-4DF4-95DA-C072E5E8DCA6}" dt="2019-05-13T14:17:33.620" v="7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7B586979-380F-4DF4-95DA-C072E5E8DCA6}" dt="2019-05-13T14:17:33.620" v="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7B586979-380F-4DF4-95DA-C072E5E8DCA6}" dt="2019-05-13T14:17:38.149" v="8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7B586979-380F-4DF4-95DA-C072E5E8DCA6}" dt="2019-05-13T14:17:38.149" v="8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7B586979-380F-4DF4-95DA-C072E5E8DCA6}" dt="2019-05-13T14:18:16.310" v="10" actId="207"/>
        <pc:sldMkLst>
          <pc:docMk/>
          <pc:sldMk cId="926433690" sldId="367"/>
        </pc:sldMkLst>
        <pc:spChg chg="mod">
          <ac:chgData name="Kyle Tidswell-Brown" userId="3518c4a0-5c99-4880-b127-cb60ccf11a39" providerId="ADAL" clId="{7B586979-380F-4DF4-95DA-C072E5E8DCA6}" dt="2019-05-13T14:18:16.310" v="10" actId="207"/>
          <ac:spMkLst>
            <pc:docMk/>
            <pc:sldMk cId="926433690" sldId="367"/>
            <ac:spMk id="24" creationId="{185F7A46-6F45-4517-9558-A67AFB0682D0}"/>
          </ac:spMkLst>
        </pc:spChg>
      </pc:sldChg>
      <pc:sldChg chg="modSp">
        <pc:chgData name="Kyle Tidswell-Brown" userId="3518c4a0-5c99-4880-b127-cb60ccf11a39" providerId="ADAL" clId="{7B586979-380F-4DF4-95DA-C072E5E8DCA6}" dt="2019-05-13T14:18:10.599" v="9" actId="207"/>
        <pc:sldMkLst>
          <pc:docMk/>
          <pc:sldMk cId="1561115582" sldId="383"/>
        </pc:sldMkLst>
        <pc:spChg chg="mod">
          <ac:chgData name="Kyle Tidswell-Brown" userId="3518c4a0-5c99-4880-b127-cb60ccf11a39" providerId="ADAL" clId="{7B586979-380F-4DF4-95DA-C072E5E8DCA6}" dt="2019-05-13T14:18:10.599" v="9" actId="207"/>
          <ac:spMkLst>
            <pc:docMk/>
            <pc:sldMk cId="1561115582" sldId="383"/>
            <ac:spMk id="24" creationId="{9BA98C47-A4E4-43A3-9C88-D6E09B56A4BA}"/>
          </ac:spMkLst>
        </pc:spChg>
      </pc:sldChg>
      <pc:sldChg chg="modSp">
        <pc:chgData name="Kyle Tidswell-Brown" userId="3518c4a0-5c99-4880-b127-cb60ccf11a39" providerId="ADAL" clId="{7B586979-380F-4DF4-95DA-C072E5E8DCA6}" dt="2019-05-13T14:19:28.046" v="14" actId="207"/>
        <pc:sldMkLst>
          <pc:docMk/>
          <pc:sldMk cId="719064509" sldId="414"/>
        </pc:sldMkLst>
        <pc:graphicFrameChg chg="modGraphic">
          <ac:chgData name="Kyle Tidswell-Brown" userId="3518c4a0-5c99-4880-b127-cb60ccf11a39" providerId="ADAL" clId="{7B586979-380F-4DF4-95DA-C072E5E8DCA6}" dt="2019-05-13T14:19:28.046" v="14" actId="207"/>
          <ac:graphicFrameMkLst>
            <pc:docMk/>
            <pc:sldMk cId="719064509" sldId="414"/>
            <ac:graphicFrameMk id="3" creationId="{B7441428-7237-492D-88D2-2F739A708988}"/>
          </ac:graphicFrameMkLst>
        </pc:graphicFrameChg>
      </pc:sldChg>
      <pc:sldChg chg="modSp">
        <pc:chgData name="Kyle Tidswell-Brown" userId="3518c4a0-5c99-4880-b127-cb60ccf11a39" providerId="ADAL" clId="{7B586979-380F-4DF4-95DA-C072E5E8DCA6}" dt="2019-05-13T14:18:35.609" v="11" actId="20577"/>
        <pc:sldMkLst>
          <pc:docMk/>
          <pc:sldMk cId="863835164" sldId="417"/>
        </pc:sldMkLst>
        <pc:spChg chg="mod">
          <ac:chgData name="Kyle Tidswell-Brown" userId="3518c4a0-5c99-4880-b127-cb60ccf11a39" providerId="ADAL" clId="{7B586979-380F-4DF4-95DA-C072E5E8DCA6}" dt="2019-05-13T14:18:35.609" v="11" actId="20577"/>
          <ac:spMkLst>
            <pc:docMk/>
            <pc:sldMk cId="863835164" sldId="417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7B586979-380F-4DF4-95DA-C072E5E8DCA6}" dt="2019-05-13T14:19:58.617" v="18" actId="554"/>
        <pc:sldMkLst>
          <pc:docMk/>
          <pc:sldMk cId="4208619765" sldId="418"/>
        </pc:sldMkLst>
        <pc:graphicFrameChg chg="modGraphic">
          <ac:chgData name="Kyle Tidswell-Brown" userId="3518c4a0-5c99-4880-b127-cb60ccf11a39" providerId="ADAL" clId="{7B586979-380F-4DF4-95DA-C072E5E8DCA6}" dt="2019-05-13T14:19:48.167" v="17" actId="207"/>
          <ac:graphicFrameMkLst>
            <pc:docMk/>
            <pc:sldMk cId="4208619765" sldId="418"/>
            <ac:graphicFrameMk id="7" creationId="{0734FA80-D5EB-4C41-9A16-A1D90C977BCD}"/>
          </ac:graphicFrameMkLst>
        </pc:graphicFrameChg>
        <pc:picChg chg="mod">
          <ac:chgData name="Kyle Tidswell-Brown" userId="3518c4a0-5c99-4880-b127-cb60ccf11a39" providerId="ADAL" clId="{7B586979-380F-4DF4-95DA-C072E5E8DCA6}" dt="2019-05-13T14:19:58.617" v="18" actId="554"/>
          <ac:picMkLst>
            <pc:docMk/>
            <pc:sldMk cId="4208619765" sldId="418"/>
            <ac:picMk id="8" creationId="{D9426B6B-94AA-4D9B-BC63-8F0BC9ED5115}"/>
          </ac:picMkLst>
        </pc:picChg>
      </pc:sldChg>
    </pc:docChg>
  </pc:docChgLst>
  <pc:docChgLst>
    <pc:chgData name="Liz Axup" userId="f0cf2359-c867-42e7-8ac2-6b3e19dcb7ab" providerId="ADAL" clId="{5A010228-8DFF-4B5D-A2BF-2CECA05C638E}"/>
  </pc:docChgLst>
  <pc:docChgLst>
    <pc:chgData name="Grace Lowther" userId="a8fe573b-0694-470f-9a15-3d4093241c1c" providerId="ADAL" clId="{463B285B-2199-4D3B-8136-5DB6F09511CB}"/>
    <pc:docChg chg="undo custSel addSld delSld modSld addSection delSection modSection">
      <pc:chgData name="Grace Lowther" userId="a8fe573b-0694-470f-9a15-3d4093241c1c" providerId="ADAL" clId="{463B285B-2199-4D3B-8136-5DB6F09511CB}" dt="2019-05-08T08:03:38.255" v="1057" actId="2696"/>
      <pc:docMkLst>
        <pc:docMk/>
      </pc:docMkLst>
      <pc:sldChg chg="modSp">
        <pc:chgData name="Grace Lowther" userId="a8fe573b-0694-470f-9a15-3d4093241c1c" providerId="ADAL" clId="{463B285B-2199-4D3B-8136-5DB6F09511CB}" dt="2019-05-08T07:53:24.546" v="730" actId="403"/>
        <pc:sldMkLst>
          <pc:docMk/>
          <pc:sldMk cId="2637481266" sldId="256"/>
        </pc:sldMkLst>
        <pc:spChg chg="mod">
          <ac:chgData name="Grace Lowther" userId="a8fe573b-0694-470f-9a15-3d4093241c1c" providerId="ADAL" clId="{463B285B-2199-4D3B-8136-5DB6F09511CB}" dt="2019-05-08T07:53:24.546" v="730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add del">
        <pc:chgData name="Grace Lowther" userId="a8fe573b-0694-470f-9a15-3d4093241c1c" providerId="ADAL" clId="{463B285B-2199-4D3B-8136-5DB6F09511CB}" dt="2019-05-08T07:50:58.577" v="697" actId="2696"/>
        <pc:sldMkLst>
          <pc:docMk/>
          <pc:sldMk cId="1023406548" sldId="370"/>
        </pc:sldMkLst>
        <pc:spChg chg="add del mod">
          <ac:chgData name="Grace Lowther" userId="a8fe573b-0694-470f-9a15-3d4093241c1c" providerId="ADAL" clId="{463B285B-2199-4D3B-8136-5DB6F09511CB}" dt="2019-05-08T07:49:12.014" v="609" actId="478"/>
          <ac:spMkLst>
            <pc:docMk/>
            <pc:sldMk cId="1023406548" sldId="370"/>
            <ac:spMk id="2" creationId="{CB4B7D1B-72B9-4929-93D9-9F32C3D92A8E}"/>
          </ac:spMkLst>
        </pc:spChg>
        <pc:spChg chg="mod">
          <ac:chgData name="Grace Lowther" userId="a8fe573b-0694-470f-9a15-3d4093241c1c" providerId="ADAL" clId="{463B285B-2199-4D3B-8136-5DB6F09511CB}" dt="2019-05-08T07:47:36.697" v="596" actId="115"/>
          <ac:spMkLst>
            <pc:docMk/>
            <pc:sldMk cId="1023406548" sldId="370"/>
            <ac:spMk id="19" creationId="{5252A847-DE45-4FA3-A1F8-EEBEB845FF8E}"/>
          </ac:spMkLst>
        </pc:spChg>
        <pc:graphicFrameChg chg="add mod modGraphic">
          <ac:chgData name="Grace Lowther" userId="a8fe573b-0694-470f-9a15-3d4093241c1c" providerId="ADAL" clId="{463B285B-2199-4D3B-8136-5DB6F09511CB}" dt="2019-05-08T07:50:37.746" v="682" actId="20577"/>
          <ac:graphicFrameMkLst>
            <pc:docMk/>
            <pc:sldMk cId="1023406548" sldId="370"/>
            <ac:graphicFrameMk id="3" creationId="{B7441428-7237-492D-88D2-2F739A708988}"/>
          </ac:graphicFrameMkLst>
        </pc:graphicFrameChg>
        <pc:picChg chg="add mod">
          <ac:chgData name="Grace Lowther" userId="a8fe573b-0694-470f-9a15-3d4093241c1c" providerId="ADAL" clId="{463B285B-2199-4D3B-8136-5DB6F09511CB}" dt="2019-05-08T07:49:23.058" v="612" actId="12789"/>
          <ac:picMkLst>
            <pc:docMk/>
            <pc:sldMk cId="1023406548" sldId="370"/>
            <ac:picMk id="4" creationId="{9DCB5AE0-A542-41E2-BB7A-40617D7BA1F5}"/>
          </ac:picMkLst>
        </pc:picChg>
      </pc:sldChg>
      <pc:sldChg chg="add del">
        <pc:chgData name="Grace Lowther" userId="a8fe573b-0694-470f-9a15-3d4093241c1c" providerId="ADAL" clId="{463B285B-2199-4D3B-8136-5DB6F09511CB}" dt="2019-05-08T07:50:58.606" v="700" actId="2696"/>
        <pc:sldMkLst>
          <pc:docMk/>
          <pc:sldMk cId="2880489396" sldId="373"/>
        </pc:sldMkLst>
      </pc:sldChg>
      <pc:sldChg chg="add del">
        <pc:chgData name="Grace Lowther" userId="a8fe573b-0694-470f-9a15-3d4093241c1c" providerId="ADAL" clId="{463B285B-2199-4D3B-8136-5DB6F09511CB}" dt="2019-05-08T07:50:58.600" v="699" actId="2696"/>
        <pc:sldMkLst>
          <pc:docMk/>
          <pc:sldMk cId="263280136" sldId="375"/>
        </pc:sldMkLst>
      </pc:sldChg>
      <pc:sldChg chg="add del">
        <pc:chgData name="Grace Lowther" userId="a8fe573b-0694-470f-9a15-3d4093241c1c" providerId="ADAL" clId="{463B285B-2199-4D3B-8136-5DB6F09511CB}" dt="2019-05-08T07:50:58.614" v="701" actId="2696"/>
        <pc:sldMkLst>
          <pc:docMk/>
          <pc:sldMk cId="3049274535" sldId="377"/>
        </pc:sldMkLst>
      </pc:sldChg>
      <pc:sldChg chg="add del">
        <pc:chgData name="Grace Lowther" userId="a8fe573b-0694-470f-9a15-3d4093241c1c" providerId="ADAL" clId="{463B285B-2199-4D3B-8136-5DB6F09511CB}" dt="2019-05-08T07:50:58.635" v="704" actId="2696"/>
        <pc:sldMkLst>
          <pc:docMk/>
          <pc:sldMk cId="2281168935" sldId="387"/>
        </pc:sldMkLst>
      </pc:sldChg>
      <pc:sldChg chg="modSp add del">
        <pc:chgData name="Grace Lowther" userId="a8fe573b-0694-470f-9a15-3d4093241c1c" providerId="ADAL" clId="{463B285B-2199-4D3B-8136-5DB6F09511CB}" dt="2019-05-08T08:01:48.229" v="987" actId="12789"/>
        <pc:sldMkLst>
          <pc:docMk/>
          <pc:sldMk cId="2591190458" sldId="388"/>
        </pc:sldMkLst>
        <pc:spChg chg="mod">
          <ac:chgData name="Grace Lowther" userId="a8fe573b-0694-470f-9a15-3d4093241c1c" providerId="ADAL" clId="{463B285B-2199-4D3B-8136-5DB6F09511CB}" dt="2019-05-08T08:01:48.229" v="987" actId="12789"/>
          <ac:spMkLst>
            <pc:docMk/>
            <pc:sldMk cId="2591190458" sldId="388"/>
            <ac:spMk id="19" creationId="{5252A847-DE45-4FA3-A1F8-EEBEB845FF8E}"/>
          </ac:spMkLst>
        </pc:spChg>
        <pc:picChg chg="mod">
          <ac:chgData name="Grace Lowther" userId="a8fe573b-0694-470f-9a15-3d4093241c1c" providerId="ADAL" clId="{463B285B-2199-4D3B-8136-5DB6F09511CB}" dt="2019-05-08T08:01:48.229" v="987" actId="12789"/>
          <ac:picMkLst>
            <pc:docMk/>
            <pc:sldMk cId="2591190458" sldId="388"/>
            <ac:picMk id="8" creationId="{D9426B6B-94AA-4D9B-BC63-8F0BC9ED5115}"/>
          </ac:picMkLst>
        </pc:picChg>
      </pc:sldChg>
      <pc:sldChg chg="modSp add">
        <pc:chgData name="Grace Lowther" userId="a8fe573b-0694-470f-9a15-3d4093241c1c" providerId="ADAL" clId="{463B285B-2199-4D3B-8136-5DB6F09511CB}" dt="2019-05-08T07:52:19.168" v="726" actId="13219"/>
        <pc:sldMkLst>
          <pc:docMk/>
          <pc:sldMk cId="719064509" sldId="414"/>
        </pc:sldMkLst>
        <pc:graphicFrameChg chg="mod modGraphic">
          <ac:chgData name="Grace Lowther" userId="a8fe573b-0694-470f-9a15-3d4093241c1c" providerId="ADAL" clId="{463B285B-2199-4D3B-8136-5DB6F09511CB}" dt="2019-05-08T07:52:19.168" v="726" actId="13219"/>
          <ac:graphicFrameMkLst>
            <pc:docMk/>
            <pc:sldMk cId="719064509" sldId="414"/>
            <ac:graphicFrameMk id="3" creationId="{B7441428-7237-492D-88D2-2F739A708988}"/>
          </ac:graphicFrameMkLst>
        </pc:graphicFrameChg>
      </pc:sldChg>
      <pc:sldChg chg="addSp delSp modSp add">
        <pc:chgData name="Grace Lowther" userId="a8fe573b-0694-470f-9a15-3d4093241c1c" providerId="ADAL" clId="{463B285B-2199-4D3B-8136-5DB6F09511CB}" dt="2019-05-08T08:03:17.589" v="1031" actId="403"/>
        <pc:sldMkLst>
          <pc:docMk/>
          <pc:sldMk cId="2360662294" sldId="415"/>
        </pc:sldMkLst>
        <pc:spChg chg="mod">
          <ac:chgData name="Grace Lowther" userId="a8fe573b-0694-470f-9a15-3d4093241c1c" providerId="ADAL" clId="{463B285B-2199-4D3B-8136-5DB6F09511CB}" dt="2019-05-08T08:03:17.589" v="1031" actId="403"/>
          <ac:spMkLst>
            <pc:docMk/>
            <pc:sldMk cId="2360662294" sldId="415"/>
            <ac:spMk id="19" creationId="{5252A847-DE45-4FA3-A1F8-EEBEB845FF8E}"/>
          </ac:spMkLst>
        </pc:spChg>
        <pc:grpChg chg="del">
          <ac:chgData name="Grace Lowther" userId="a8fe573b-0694-470f-9a15-3d4093241c1c" providerId="ADAL" clId="{463B285B-2199-4D3B-8136-5DB6F09511CB}" dt="2019-05-08T08:02:30.576" v="991" actId="478"/>
          <ac:grpSpMkLst>
            <pc:docMk/>
            <pc:sldMk cId="2360662294" sldId="415"/>
            <ac:grpSpMk id="2" creationId="{D1C48F45-C7F3-44E9-813D-1FD21BE3F097}"/>
          </ac:grpSpMkLst>
        </pc:grpChg>
        <pc:grpChg chg="add">
          <ac:chgData name="Grace Lowther" userId="a8fe573b-0694-470f-9a15-3d4093241c1c" providerId="ADAL" clId="{463B285B-2199-4D3B-8136-5DB6F09511CB}" dt="2019-05-08T08:03:10.529" v="1029"/>
          <ac:grpSpMkLst>
            <pc:docMk/>
            <pc:sldMk cId="2360662294" sldId="415"/>
            <ac:grpSpMk id="11" creationId="{47FECB5C-8E89-4636-AAF7-DB8DDA9FA80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3 – Properties of Shapes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8: Recognise and Describe 3D Shapes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D27C3-246D-404D-AE27-D53B156F37DA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10F4D7-703C-4B57-AA95-C6558EB6360A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5D5BA44-17FA-4C8A-AA9D-3BAF719E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statements below.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0565CA-0DBB-4C47-B292-05C3AEC95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14499"/>
              </p:ext>
            </p:extLst>
          </p:nvPr>
        </p:nvGraphicFramePr>
        <p:xfrm>
          <a:off x="1566929" y="2062720"/>
          <a:ext cx="6403431" cy="872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01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809629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796901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87243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edges in a cuboid</a:t>
                      </a:r>
                    </a:p>
                  </a:txBody>
                  <a:tcPr marL="186951" marR="186951" marT="93475" marB="9347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faces in a triangular prism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630D72-5AC0-4D23-974D-F0B8433B7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18588"/>
              </p:ext>
            </p:extLst>
          </p:nvPr>
        </p:nvGraphicFramePr>
        <p:xfrm>
          <a:off x="943830" y="3965154"/>
          <a:ext cx="7026530" cy="872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809629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796901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872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vertices in a square based pyramid</a:t>
                      </a:r>
                    </a:p>
                  </a:txBody>
                  <a:tcPr marL="186951" marR="186951" marT="93475" marB="9347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faces in a cube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305C00-F884-4558-9955-36711088CE10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AA30F4F-D9B1-4374-9C19-16DDEF08A741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892020B-B533-4252-8D6E-2850031F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48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statements below.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0565CA-0DBB-4C47-B292-05C3AEC95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07097"/>
              </p:ext>
            </p:extLst>
          </p:nvPr>
        </p:nvGraphicFramePr>
        <p:xfrm>
          <a:off x="1566929" y="2062720"/>
          <a:ext cx="6403431" cy="872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01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809629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796901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87243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edges in a cuboid</a:t>
                      </a:r>
                    </a:p>
                  </a:txBody>
                  <a:tcPr marL="186951" marR="186951" marT="93475" marB="9347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faces in a triangular prism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630D72-5AC0-4D23-974D-F0B8433B7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20543"/>
              </p:ext>
            </p:extLst>
          </p:nvPr>
        </p:nvGraphicFramePr>
        <p:xfrm>
          <a:off x="943830" y="3965154"/>
          <a:ext cx="7026530" cy="872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809629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796901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872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vertices in a square based pyramid</a:t>
                      </a:r>
                    </a:p>
                  </a:txBody>
                  <a:tcPr marL="186951" marR="186951" marT="93475" marB="9347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faces in a cube</a:t>
                      </a:r>
                    </a:p>
                  </a:txBody>
                  <a:tcPr marL="186951" marR="186951" marT="93475" marB="93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30306D-FB8E-4EF3-8CCC-9B8C84F887A1}"/>
              </a:ext>
            </a:extLst>
          </p:cNvPr>
          <p:cNvSpPr txBox="1"/>
          <p:nvPr/>
        </p:nvSpPr>
        <p:spPr>
          <a:xfrm>
            <a:off x="2546556" y="2846668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(12)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C2491-E1B4-4546-9FF1-908C2B58394D}"/>
              </a:ext>
            </a:extLst>
          </p:cNvPr>
          <p:cNvSpPr txBox="1"/>
          <p:nvPr/>
        </p:nvSpPr>
        <p:spPr>
          <a:xfrm>
            <a:off x="6209071" y="2846668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(5)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CF6F2-6905-440A-9199-5FF800AF7C7F}"/>
              </a:ext>
            </a:extLst>
          </p:cNvPr>
          <p:cNvSpPr txBox="1"/>
          <p:nvPr/>
        </p:nvSpPr>
        <p:spPr>
          <a:xfrm>
            <a:off x="2320413" y="4740646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(5)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4E50D0-0042-4963-8282-52C64258385C}"/>
              </a:ext>
            </a:extLst>
          </p:cNvPr>
          <p:cNvSpPr txBox="1"/>
          <p:nvPr/>
        </p:nvSpPr>
        <p:spPr>
          <a:xfrm>
            <a:off x="6209071" y="4740646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(6)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4CBAFD-2599-4B5F-BC0B-50C5D2296A6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0673598-D664-4A6D-9BAE-029E2574B5C5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F796681-EC39-4E25-AE71-3B55282C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27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4CBAFD-2599-4B5F-BC0B-50C5D2296A6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0673598-D664-4A6D-9BAE-029E2574B5C5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F796681-EC39-4E25-AE71-3B55282C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01F9D0-2F8B-4110-8BF1-9679129C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76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4FE2E2-E7B4-4FFF-80A0-2108E6F41FE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 following statements always true, sometimes true or never true?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A square based pyramid has 4 vertices.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A cylinder has more curved edges than a cone.</a:t>
            </a:r>
          </a:p>
        </p:txBody>
      </p:sp>
    </p:spTree>
    <p:extLst>
      <p:ext uri="{BB962C8B-B14F-4D97-AF65-F5344CB8AC3E}">
        <p14:creationId xmlns:p14="http://schemas.microsoft.com/office/powerpoint/2010/main" val="387045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4CBAFD-2599-4B5F-BC0B-50C5D2296A6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0673598-D664-4A6D-9BAE-029E2574B5C5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F796681-EC39-4E25-AE71-3B55282C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01F9D0-2F8B-4110-8BF1-9679129C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76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4FE2E2-E7B4-4FFF-80A0-2108E6F41FE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 following statements always true, sometimes true or never true?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A square based pyramid has 4 vertices.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Never true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A cylinder has more curved edges than a cone.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Always true</a:t>
            </a:r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1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5D8C26-33D8-4430-9796-FB9F0856DCC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7FE01-82AA-4413-86D6-FA19C411765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FB2BFA-E8C6-46A2-9B14-205D9580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3A110-6D74-4778-80F4-CB854FF1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7630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40C57B-EBE5-44E2-8795-9134AC086B0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5D8C26-33D8-4430-9796-FB9F0856DCC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7FE01-82AA-4413-86D6-FA19C411765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FB2BFA-E8C6-46A2-9B14-205D9580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3A110-6D74-4778-80F4-CB854FF1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7630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40C57B-EBE5-44E2-8795-9134AC086B0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The cuboid is the odd one out because a cylinder and sphere have a curved surface whereas a cuboid has only flat faces. 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below to make as many correct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statements as you can.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5D8C26-33D8-4430-9796-FB9F0856DCC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7FE01-82AA-4413-86D6-FA19C411765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FB2BFA-E8C6-46A2-9B14-205D9580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ECB5C-8E89-4636-AAF7-DB8DDA9FA806}"/>
              </a:ext>
            </a:extLst>
          </p:cNvPr>
          <p:cNvGrpSpPr/>
          <p:nvPr/>
        </p:nvGrpSpPr>
        <p:grpSpPr>
          <a:xfrm>
            <a:off x="1675869" y="1853549"/>
            <a:ext cx="5904000" cy="4056562"/>
            <a:chOff x="1675869" y="1853549"/>
            <a:chExt cx="5904000" cy="40565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EEFC60-9EB9-4A12-82B9-4BAF30F828DB}"/>
                </a:ext>
              </a:extLst>
            </p:cNvPr>
            <p:cNvSpPr txBox="1"/>
            <p:nvPr/>
          </p:nvSpPr>
          <p:spPr>
            <a:xfrm>
              <a:off x="4294113" y="5467437"/>
              <a:ext cx="667513" cy="442674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55195C-6CBB-49D6-A12E-FC83C8BF423A}"/>
                </a:ext>
              </a:extLst>
            </p:cNvPr>
            <p:cNvSpPr txBox="1"/>
            <p:nvPr/>
          </p:nvSpPr>
          <p:spPr>
            <a:xfrm>
              <a:off x="1675869" y="1853549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1. The number of edges in a cube.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0E3F59-7EBA-492B-974A-A999368D056A}"/>
                </a:ext>
              </a:extLst>
            </p:cNvPr>
            <p:cNvSpPr txBox="1"/>
            <p:nvPr/>
          </p:nvSpPr>
          <p:spPr>
            <a:xfrm>
              <a:off x="1675869" y="2800528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2. The number of edges in a square based pyramid.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8149F0-0E43-4FA5-BEFB-8209DFA37801}"/>
                </a:ext>
              </a:extLst>
            </p:cNvPr>
            <p:cNvSpPr txBox="1"/>
            <p:nvPr/>
          </p:nvSpPr>
          <p:spPr>
            <a:xfrm>
              <a:off x="1675869" y="3747507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3. The number of vertices in a cube.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AE29C-D242-4012-BB71-550D87571D7E}"/>
                </a:ext>
              </a:extLst>
            </p:cNvPr>
            <p:cNvSpPr txBox="1"/>
            <p:nvPr/>
          </p:nvSpPr>
          <p:spPr>
            <a:xfrm>
              <a:off x="1675869" y="4694487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4. The number of edges in a cuboid.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66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below to make as many correct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statements as you can.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5D8C26-33D8-4430-9796-FB9F0856DCC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7FE01-82AA-4413-86D6-FA19C411765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FB2BFA-E8C6-46A2-9B14-205D9580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ECB5C-8E89-4636-AAF7-DB8DDA9FA806}"/>
              </a:ext>
            </a:extLst>
          </p:cNvPr>
          <p:cNvGrpSpPr/>
          <p:nvPr/>
        </p:nvGrpSpPr>
        <p:grpSpPr>
          <a:xfrm>
            <a:off x="494181" y="1853549"/>
            <a:ext cx="5904000" cy="4056562"/>
            <a:chOff x="1675869" y="1853549"/>
            <a:chExt cx="5904000" cy="40565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EEFC60-9EB9-4A12-82B9-4BAF30F828DB}"/>
                </a:ext>
              </a:extLst>
            </p:cNvPr>
            <p:cNvSpPr txBox="1"/>
            <p:nvPr/>
          </p:nvSpPr>
          <p:spPr>
            <a:xfrm>
              <a:off x="4294113" y="5467437"/>
              <a:ext cx="667513" cy="442674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55195C-6CBB-49D6-A12E-FC83C8BF423A}"/>
                </a:ext>
              </a:extLst>
            </p:cNvPr>
            <p:cNvSpPr txBox="1"/>
            <p:nvPr/>
          </p:nvSpPr>
          <p:spPr>
            <a:xfrm>
              <a:off x="1675869" y="1853549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1. The number of edges in a cube.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0E3F59-7EBA-492B-974A-A999368D056A}"/>
                </a:ext>
              </a:extLst>
            </p:cNvPr>
            <p:cNvSpPr txBox="1"/>
            <p:nvPr/>
          </p:nvSpPr>
          <p:spPr>
            <a:xfrm>
              <a:off x="1675869" y="2800528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2. The number of edges in a square based pyramid.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8149F0-0E43-4FA5-BEFB-8209DFA37801}"/>
                </a:ext>
              </a:extLst>
            </p:cNvPr>
            <p:cNvSpPr txBox="1"/>
            <p:nvPr/>
          </p:nvSpPr>
          <p:spPr>
            <a:xfrm>
              <a:off x="1675869" y="3747507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3. The number of vertices in a cube.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AE29C-D242-4012-BB71-550D87571D7E}"/>
                </a:ext>
              </a:extLst>
            </p:cNvPr>
            <p:cNvSpPr txBox="1"/>
            <p:nvPr/>
          </p:nvSpPr>
          <p:spPr>
            <a:xfrm>
              <a:off x="1675869" y="4694487"/>
              <a:ext cx="5904000" cy="648000"/>
            </a:xfrm>
            <a:prstGeom prst="flowChartAlternateProcess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entury Gothic" panose="020B0502020202020204" pitchFamily="34" charset="0"/>
                </a:rPr>
                <a:t>4. The number of edges in a cuboid.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8D3826-78F9-414D-BF3E-7955CA3A7312}"/>
              </a:ext>
            </a:extLst>
          </p:cNvPr>
          <p:cNvSpPr/>
          <p:nvPr/>
        </p:nvSpPr>
        <p:spPr>
          <a:xfrm>
            <a:off x="7173220" y="2827479"/>
            <a:ext cx="1181100" cy="15385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14350">
              <a:defRPr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= 1</a:t>
            </a:r>
          </a:p>
          <a:p>
            <a:pPr lvl="0" defTabSz="514350">
              <a:defRPr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= 2</a:t>
            </a:r>
          </a:p>
        </p:txBody>
      </p:sp>
    </p:spTree>
    <p:extLst>
      <p:ext uri="{BB962C8B-B14F-4D97-AF65-F5344CB8AC3E}">
        <p14:creationId xmlns:p14="http://schemas.microsoft.com/office/powerpoint/2010/main" val="22272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945BB-1C1C-4316-9D43-7CFC5EDD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2B55F7-D31D-46FF-A1F3-544D4F441AD6}"/>
              </a:ext>
            </a:extLst>
          </p:cNvPr>
          <p:cNvSpPr txBox="1"/>
          <p:nvPr/>
        </p:nvSpPr>
        <p:spPr>
          <a:xfrm>
            <a:off x="931248" y="5231046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sphere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0A0AA-B3D9-4E9D-9021-71A42AD8E19B}"/>
              </a:ext>
            </a:extLst>
          </p:cNvPr>
          <p:cNvSpPr txBox="1"/>
          <p:nvPr/>
        </p:nvSpPr>
        <p:spPr>
          <a:xfrm>
            <a:off x="2376532" y="5231046"/>
            <a:ext cx="135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cylinder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F6F60-C5CF-493E-83DD-258D014D92D5}"/>
              </a:ext>
            </a:extLst>
          </p:cNvPr>
          <p:cNvSpPr txBox="1"/>
          <p:nvPr/>
        </p:nvSpPr>
        <p:spPr>
          <a:xfrm>
            <a:off x="4105870" y="5231046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cone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B4B875-FCB7-4363-A697-D124E0BF47C2}"/>
              </a:ext>
            </a:extLst>
          </p:cNvPr>
          <p:cNvSpPr txBox="1"/>
          <p:nvPr/>
        </p:nvSpPr>
        <p:spPr>
          <a:xfrm>
            <a:off x="5551154" y="5231046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cube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3F580-859F-43D2-B404-41718D1B66FB}"/>
              </a:ext>
            </a:extLst>
          </p:cNvPr>
          <p:cNvSpPr txBox="1"/>
          <p:nvPr/>
        </p:nvSpPr>
        <p:spPr>
          <a:xfrm>
            <a:off x="6996438" y="5220432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cuboid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D06587-C4C9-41DB-83AA-9630EC2C1849}"/>
              </a:ext>
            </a:extLst>
          </p:cNvPr>
          <p:cNvSpPr txBox="1"/>
          <p:nvPr/>
        </p:nvSpPr>
        <p:spPr>
          <a:xfrm>
            <a:off x="1811629" y="5734265"/>
            <a:ext cx="248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triangular prism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5F39F7-B5EE-4805-A791-D460DB1A55C8}"/>
              </a:ext>
            </a:extLst>
          </p:cNvPr>
          <p:cNvSpPr txBox="1"/>
          <p:nvPr/>
        </p:nvSpPr>
        <p:spPr>
          <a:xfrm>
            <a:off x="4848975" y="5736470"/>
            <a:ext cx="328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square based pyramid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98C47-A4E4-43A3-9C88-D6E09B56A4B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name to the 3D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B12F92-175E-46BC-950F-32CCD381AEF5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0BB86548-005E-4B3B-86E0-438A65230267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1537A9-ECDA-45CF-9EF9-1CAE81D2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11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199B0-83CF-4DCF-8BCC-4DC2B89CB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85F7A46-6F45-4517-9558-A67AFB0682D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name to the 3D shape.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2B55F7-D31D-46FF-A1F3-544D4F441AD6}"/>
              </a:ext>
            </a:extLst>
          </p:cNvPr>
          <p:cNvSpPr txBox="1"/>
          <p:nvPr/>
        </p:nvSpPr>
        <p:spPr>
          <a:xfrm>
            <a:off x="7359586" y="2977548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sphere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0A0AA-B3D9-4E9D-9021-71A42AD8E19B}"/>
              </a:ext>
            </a:extLst>
          </p:cNvPr>
          <p:cNvSpPr txBox="1"/>
          <p:nvPr/>
        </p:nvSpPr>
        <p:spPr>
          <a:xfrm>
            <a:off x="479138" y="2977548"/>
            <a:ext cx="135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cylinder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F6F60-C5CF-493E-83DD-258D014D92D5}"/>
              </a:ext>
            </a:extLst>
          </p:cNvPr>
          <p:cNvSpPr txBox="1"/>
          <p:nvPr/>
        </p:nvSpPr>
        <p:spPr>
          <a:xfrm>
            <a:off x="6883827" y="5022092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cone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B4B875-FCB7-4363-A697-D124E0BF47C2}"/>
              </a:ext>
            </a:extLst>
          </p:cNvPr>
          <p:cNvSpPr txBox="1"/>
          <p:nvPr/>
        </p:nvSpPr>
        <p:spPr>
          <a:xfrm>
            <a:off x="2755734" y="2977548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cube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3F580-859F-43D2-B404-41718D1B66FB}"/>
              </a:ext>
            </a:extLst>
          </p:cNvPr>
          <p:cNvSpPr txBox="1"/>
          <p:nvPr/>
        </p:nvSpPr>
        <p:spPr>
          <a:xfrm>
            <a:off x="5400514" y="2977548"/>
            <a:ext cx="10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cuboid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D06587-C4C9-41DB-83AA-9630EC2C1849}"/>
              </a:ext>
            </a:extLst>
          </p:cNvPr>
          <p:cNvSpPr txBox="1"/>
          <p:nvPr/>
        </p:nvSpPr>
        <p:spPr>
          <a:xfrm>
            <a:off x="342528" y="5022092"/>
            <a:ext cx="248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triangular prism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5F39F7-B5EE-4805-A791-D460DB1A55C8}"/>
              </a:ext>
            </a:extLst>
          </p:cNvPr>
          <p:cNvSpPr txBox="1"/>
          <p:nvPr/>
        </p:nvSpPr>
        <p:spPr>
          <a:xfrm>
            <a:off x="2927367" y="4715928"/>
            <a:ext cx="328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 based pyramid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5855AA-F4E2-4858-81AB-78BACF259229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1441714A-5D16-4DA3-9AA9-C0255E083C80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94634B1-97DF-451B-BF1C-09739DF9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43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587C47-3EC8-4EF6-BBFF-285B2C95627B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1B68F19-DDDF-4350-AE1F-786B082FC32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3A4FBAB-70AA-48FA-B265-0D08CC3C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51E7D-4F21-4CD4-BEAC-1776B3D9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6DDE44-7C33-48C8-A6D1-2B2DCA706DB3}"/>
              </a:ext>
            </a:extLst>
          </p:cNvPr>
          <p:cNvSpPr/>
          <p:nvPr/>
        </p:nvSpPr>
        <p:spPr>
          <a:xfrm>
            <a:off x="3274154" y="4315265"/>
            <a:ext cx="2595691" cy="1333503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triangular based pyramid has 4 vertices.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F8DC3-030C-4A30-95D2-CBE3272568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66027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587C47-3EC8-4EF6-BBFF-285B2C95627B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1B68F19-DDDF-4350-AE1F-786B082FC32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3A4FBAB-70AA-48FA-B265-0D08CC3C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51E7D-4F21-4CD4-BEAC-1776B3D9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6DDE44-7C33-48C8-A6D1-2B2DCA706DB3}"/>
              </a:ext>
            </a:extLst>
          </p:cNvPr>
          <p:cNvSpPr/>
          <p:nvPr/>
        </p:nvSpPr>
        <p:spPr>
          <a:xfrm>
            <a:off x="3274154" y="4315265"/>
            <a:ext cx="2595691" cy="1333503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triangular based pyramid has 4 vertices.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F8DC3-030C-4A30-95D2-CBE3272568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27039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110AF7-D53B-45FE-981B-D2C4A1618930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E7DC00-05CC-45BC-9B79-BC5153486433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5D4529B-72D9-492D-8DAD-63C804248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9BECF-B0E6-41C7-BE8F-79FC2FEA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2EAC61-D339-4DB2-8AED-D68BC656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23963"/>
              </p:ext>
            </p:extLst>
          </p:nvPr>
        </p:nvGraphicFramePr>
        <p:xfrm>
          <a:off x="3389244" y="2060161"/>
          <a:ext cx="4909930" cy="2737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7891">
                  <a:extLst>
                    <a:ext uri="{9D8B030D-6E8A-4147-A177-3AD203B41FA5}">
                      <a16:colId xmlns:a16="http://schemas.microsoft.com/office/drawing/2014/main" val="1288383894"/>
                    </a:ext>
                  </a:extLst>
                </a:gridCol>
                <a:gridCol w="1062039">
                  <a:extLst>
                    <a:ext uri="{9D8B030D-6E8A-4147-A177-3AD203B41FA5}">
                      <a16:colId xmlns:a16="http://schemas.microsoft.com/office/drawing/2014/main" val="1760596186"/>
                    </a:ext>
                  </a:extLst>
                </a:gridCol>
              </a:tblGrid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triangular faces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u="none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49072"/>
                  </a:ext>
                </a:extLst>
              </a:tr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vertices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42394"/>
                  </a:ext>
                </a:extLst>
              </a:tr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 is a triangular based pyramid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7211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EA1A3D4-FC47-4FB5-BB5F-6544AC5FF5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statements which relate to the shape.</a:t>
            </a:r>
          </a:p>
        </p:txBody>
      </p:sp>
    </p:spTree>
    <p:extLst>
      <p:ext uri="{BB962C8B-B14F-4D97-AF65-F5344CB8AC3E}">
        <p14:creationId xmlns:p14="http://schemas.microsoft.com/office/powerpoint/2010/main" val="92079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110AF7-D53B-45FE-981B-D2C4A1618930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E7DC00-05CC-45BC-9B79-BC5153486433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5D4529B-72D9-492D-8DAD-63C804248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9BECF-B0E6-41C7-BE8F-79FC2FEA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A1A3D4-FC47-4FB5-BB5F-6544AC5FF5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statements which relate to the shape.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299421-CE2B-4F1E-B0A2-07118C7B3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83647"/>
              </p:ext>
            </p:extLst>
          </p:nvPr>
        </p:nvGraphicFramePr>
        <p:xfrm>
          <a:off x="3389244" y="2060161"/>
          <a:ext cx="4909930" cy="2737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7891">
                  <a:extLst>
                    <a:ext uri="{9D8B030D-6E8A-4147-A177-3AD203B41FA5}">
                      <a16:colId xmlns:a16="http://schemas.microsoft.com/office/drawing/2014/main" val="1288383894"/>
                    </a:ext>
                  </a:extLst>
                </a:gridCol>
                <a:gridCol w="1062039">
                  <a:extLst>
                    <a:ext uri="{9D8B030D-6E8A-4147-A177-3AD203B41FA5}">
                      <a16:colId xmlns:a16="http://schemas.microsoft.com/office/drawing/2014/main" val="1760596186"/>
                    </a:ext>
                  </a:extLst>
                </a:gridCol>
              </a:tblGrid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triangular faces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4000" b="1" u="none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49072"/>
                  </a:ext>
                </a:extLst>
              </a:tr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vertices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4000" b="1" u="none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42394"/>
                  </a:ext>
                </a:extLst>
              </a:tr>
              <a:tr h="912559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It is a triangular based pyramid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7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shapes that have more than 5 edges.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34FA80-D5EB-4C41-9A16-A1D90C97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10361"/>
              </p:ext>
            </p:extLst>
          </p:nvPr>
        </p:nvGraphicFramePr>
        <p:xfrm>
          <a:off x="1170000" y="2683594"/>
          <a:ext cx="6804000" cy="1490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136924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cone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square based pyramid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cuboid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7B8E6-174B-4386-9F15-049B72A5AA62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C1AFEED-F7C8-47AD-825F-D8238788D6AD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F645C2-EF3A-493D-9BEC-9F916975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8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shapes that have more than 5 edges.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34FA80-D5EB-4C41-9A16-A1D90C97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04263"/>
              </p:ext>
            </p:extLst>
          </p:nvPr>
        </p:nvGraphicFramePr>
        <p:xfrm>
          <a:off x="1170000" y="2683594"/>
          <a:ext cx="6804000" cy="1490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506014181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46338400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604413632"/>
                    </a:ext>
                  </a:extLst>
                </a:gridCol>
              </a:tblGrid>
              <a:tr h="136924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cone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square based pyramid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cuboid</a:t>
                      </a:r>
                    </a:p>
                  </a:txBody>
                  <a:tcPr marL="210653" marR="210653" marT="105326" marB="1053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44729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BA796BA-4188-4434-954A-7B824267843B}"/>
              </a:ext>
            </a:extLst>
          </p:cNvPr>
          <p:cNvSpPr/>
          <p:nvPr/>
        </p:nvSpPr>
        <p:spPr>
          <a:xfrm>
            <a:off x="3302707" y="2683594"/>
            <a:ext cx="2538585" cy="160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2306E4-F649-48FB-8ECA-E8987F3116D9}"/>
              </a:ext>
            </a:extLst>
          </p:cNvPr>
          <p:cNvSpPr/>
          <p:nvPr/>
        </p:nvSpPr>
        <p:spPr>
          <a:xfrm>
            <a:off x="6034024" y="2957881"/>
            <a:ext cx="1747244" cy="942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7B8E6-174B-4386-9F15-049B72A5AA62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C1AFEED-F7C8-47AD-825F-D8238788D6AD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F645C2-EF3A-493D-9BEC-9F916975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1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913E5E-7E1A-4BA1-8FDA-8E14A1F7E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www.w3.org/XML/1998/namespace"/>
    <ds:schemaRef ds:uri="86144f90-c7b6-48d0-aae5-f5e9e48cc3df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618</Words>
  <Application>Microsoft Office PowerPoint</Application>
  <PresentationFormat>On-screen Show (4:3)</PresentationFormat>
  <Paragraphs>214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Hannah Nicholls</cp:lastModifiedBy>
  <cp:revision>115</cp:revision>
  <dcterms:created xsi:type="dcterms:W3CDTF">2018-03-17T10:08:43Z</dcterms:created>
  <dcterms:modified xsi:type="dcterms:W3CDTF">2020-07-01T10:22:42Z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