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6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da Mckeown" userId="40b83139-b5fb-44bf-b88d-754a4ecd01db" providerId="ADAL" clId="{CDC4328A-CB47-4F34-B63F-030981545702}"/>
    <pc:docChg chg="custSel modSld">
      <pc:chgData name="Brenda Mckeown" userId="40b83139-b5fb-44bf-b88d-754a4ecd01db" providerId="ADAL" clId="{CDC4328A-CB47-4F34-B63F-030981545702}" dt="2026-01-29T09:02:14.795" v="126" actId="20577"/>
      <pc:docMkLst>
        <pc:docMk/>
      </pc:docMkLst>
      <pc:sldChg chg="modSp mod">
        <pc:chgData name="Brenda Mckeown" userId="40b83139-b5fb-44bf-b88d-754a4ecd01db" providerId="ADAL" clId="{CDC4328A-CB47-4F34-B63F-030981545702}" dt="2026-01-29T09:02:14.795" v="126" actId="20577"/>
        <pc:sldMkLst>
          <pc:docMk/>
          <pc:sldMk cId="386188020" sldId="256"/>
        </pc:sldMkLst>
        <pc:spChg chg="mod">
          <ac:chgData name="Brenda Mckeown" userId="40b83139-b5fb-44bf-b88d-754a4ecd01db" providerId="ADAL" clId="{CDC4328A-CB47-4F34-B63F-030981545702}" dt="2026-01-29T09:02:14.795" v="126" actId="20577"/>
          <ac:spMkLst>
            <pc:docMk/>
            <pc:sldMk cId="386188020" sldId="256"/>
            <ac:spMk id="5" creationId="{FB0FF762-6463-460C-9140-37468F4C21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34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42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38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096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7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553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98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46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320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514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979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DF074-8A40-4FF9-98E7-9F3CB4CC5A30}" type="datetimeFigureOut">
              <a:rPr lang="en-GB" smtClean="0"/>
              <a:t>29/01/2026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D599D-51DD-4B83-8FB9-676A175DA4A7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826EBC-39A3-B134-7338-31A2FD02469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169412" y="9690100"/>
            <a:ext cx="5445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172821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E9D4A-4785-431F-BAFA-C5E6F7190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AECC82-5696-446F-A3AD-1137945697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5FFFD1-172C-49B6-BC6F-920B8A633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6007"/>
            <a:ext cx="6858000" cy="98292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0FF762-6463-460C-9140-37468F4C2144}"/>
              </a:ext>
            </a:extLst>
          </p:cNvPr>
          <p:cNvSpPr txBox="1"/>
          <p:nvPr/>
        </p:nvSpPr>
        <p:spPr>
          <a:xfrm>
            <a:off x="377371" y="2452914"/>
            <a:ext cx="596627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u="sng" dirty="0">
                <a:solidFill>
                  <a:srgbClr val="0067B2"/>
                </a:solidFill>
                <a:latin typeface="Castellar" panose="020A0402060406010301" pitchFamily="18" charset="0"/>
              </a:rPr>
              <a:t>Wednesday 11</a:t>
            </a:r>
            <a:r>
              <a:rPr lang="en-US" sz="2000" b="1" u="sng" baseline="30000" dirty="0">
                <a:solidFill>
                  <a:srgbClr val="0067B2"/>
                </a:solidFill>
                <a:latin typeface="Castellar" panose="020A0402060406010301" pitchFamily="18" charset="0"/>
              </a:rPr>
              <a:t>th</a:t>
            </a:r>
            <a:r>
              <a:rPr lang="en-US" sz="2000" b="1" u="sng" dirty="0">
                <a:solidFill>
                  <a:srgbClr val="0067B2"/>
                </a:solidFill>
                <a:latin typeface="Castellar" panose="020A0402060406010301" pitchFamily="18" charset="0"/>
              </a:rPr>
              <a:t> February 2026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67B2"/>
                </a:solidFill>
                <a:latin typeface="Castellar" panose="020A0402060406010301" pitchFamily="18" charset="0"/>
              </a:rPr>
              <a:t>Spicy chicken thigh</a:t>
            </a:r>
            <a:endParaRPr lang="en-GB" sz="20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Served with a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  Yummy Yorkshire Pudding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67B2"/>
                </a:solidFill>
                <a:latin typeface="Castellar" panose="020A0402060406010301" pitchFamily="18" charset="0"/>
              </a:rPr>
              <a:t> </a:t>
            </a:r>
            <a:endParaRPr lang="en-GB" sz="28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67B2"/>
                </a:solidFill>
                <a:latin typeface="Castellar" panose="020A0402060406010301" pitchFamily="18" charset="0"/>
              </a:rPr>
              <a:t>Golden Fish Fingers</a:t>
            </a:r>
            <a:endParaRPr lang="en-GB" sz="20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67B2"/>
                </a:solidFill>
                <a:latin typeface="Castellar" panose="020A0402060406010301" pitchFamily="18" charset="0"/>
              </a:rPr>
              <a:t>Flaky Cheese &amp; Onion Lattice</a:t>
            </a:r>
            <a:endParaRPr lang="en-GB" sz="20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 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Rice/wedges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Baked Beans</a:t>
            </a:r>
            <a:r>
              <a:rPr lang="en-US">
                <a:solidFill>
                  <a:srgbClr val="0067B2"/>
                </a:solidFill>
                <a:latin typeface="Castellar" panose="020A0402060406010301" pitchFamily="18" charset="0"/>
              </a:rPr>
              <a:t>/sweetcorn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 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0067B2"/>
                </a:solidFill>
                <a:latin typeface="Castellar" panose="020A0402060406010301" pitchFamily="18" charset="0"/>
              </a:rPr>
              <a:t>Delicious Pancakes </a:t>
            </a:r>
            <a:endParaRPr lang="en-GB" sz="2000" b="1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 Choose from Various Syrups: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Chocolate, Strawberry,                           Golden Syrup 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or Traditional Lemon Juice &amp; Sugar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 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Fresh Fruity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67B2"/>
                </a:solidFill>
                <a:latin typeface="Castellar" panose="020A0402060406010301" pitchFamily="18" charset="0"/>
              </a:rPr>
              <a:t>Salad</a:t>
            </a:r>
            <a:endParaRPr lang="en-GB" dirty="0">
              <a:solidFill>
                <a:srgbClr val="0067B2"/>
              </a:solidFill>
              <a:latin typeface="Castellar" panose="020A0402060406010301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67B2"/>
                </a:solidFill>
                <a:latin typeface="Candy Square BTN Striped" panose="020B0704010102040306" pitchFamily="34" charset="0"/>
              </a:rPr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618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57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Candy Square BTN Striped</vt:lpstr>
      <vt:lpstr>Castellar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Collett</dc:creator>
  <cp:lastModifiedBy>Brenda Mckeown</cp:lastModifiedBy>
  <cp:revision>3</cp:revision>
  <cp:lastPrinted>2018-01-10T07:36:39Z</cp:lastPrinted>
  <dcterms:created xsi:type="dcterms:W3CDTF">2018-01-09T18:16:26Z</dcterms:created>
  <dcterms:modified xsi:type="dcterms:W3CDTF">2026-01-29T09:02:15Z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17471b1-27ab-4640-9264-e69a67407ca3_Enabled">
    <vt:lpwstr>true</vt:lpwstr>
  </property>
  <property fmtid="{D5CDD505-2E9C-101B-9397-08002B2CF9AE}" pid="3" name="MSIP_Label_a17471b1-27ab-4640-9264-e69a67407ca3_SetDate">
    <vt:lpwstr>2026-01-28T10:19:28Z</vt:lpwstr>
  </property>
  <property fmtid="{D5CDD505-2E9C-101B-9397-08002B2CF9AE}" pid="4" name="MSIP_Label_a17471b1-27ab-4640-9264-e69a67407ca3_Method">
    <vt:lpwstr>Standard</vt:lpwstr>
  </property>
  <property fmtid="{D5CDD505-2E9C-101B-9397-08002B2CF9AE}" pid="5" name="MSIP_Label_a17471b1-27ab-4640-9264-e69a67407ca3_Name">
    <vt:lpwstr>BCC - OFFICIAL</vt:lpwstr>
  </property>
  <property fmtid="{D5CDD505-2E9C-101B-9397-08002B2CF9AE}" pid="6" name="MSIP_Label_a17471b1-27ab-4640-9264-e69a67407ca3_SiteId">
    <vt:lpwstr>699ace67-d2e4-4bcd-b303-d2bbe2b9bbf1</vt:lpwstr>
  </property>
  <property fmtid="{D5CDD505-2E9C-101B-9397-08002B2CF9AE}" pid="7" name="MSIP_Label_a17471b1-27ab-4640-9264-e69a67407ca3_ActionId">
    <vt:lpwstr>3a59eb31-2003-4ce1-a326-7828f6f3d016</vt:lpwstr>
  </property>
  <property fmtid="{D5CDD505-2E9C-101B-9397-08002B2CF9AE}" pid="8" name="MSIP_Label_a17471b1-27ab-4640-9264-e69a67407ca3_ContentBits">
    <vt:lpwstr>2</vt:lpwstr>
  </property>
  <property fmtid="{D5CDD505-2E9C-101B-9397-08002B2CF9AE}" pid="9" name="MSIP_Label_a17471b1-27ab-4640-9264-e69a67407ca3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OFFICIAL</vt:lpwstr>
  </property>
</Properties>
</file>