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3E1"/>
    <a:srgbClr val="A8D08C"/>
    <a:srgbClr val="D6E9C9"/>
    <a:srgbClr val="C7E1B5"/>
    <a:srgbClr val="BBCFE7"/>
    <a:srgbClr val="DEEDD3"/>
    <a:srgbClr val="FFEAA7"/>
    <a:srgbClr val="FFC5C5"/>
    <a:srgbClr val="FFD966"/>
    <a:srgbClr val="759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C125E2-5AF2-4DC2-8690-C8E59C99E4BA}" v="3" dt="2023-07-17T18:23:21.5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15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Marie Whitten" userId="S::awhitten@staca.co.uk::4d3ac107-7a91-45d5-99aa-30b12997b0cf" providerId="AD" clId="Web-{02C125E2-5AF2-4DC2-8690-C8E59C99E4BA}"/>
    <pc:docChg chg="modSld">
      <pc:chgData name="Anne-Marie Whitten" userId="S::awhitten@staca.co.uk::4d3ac107-7a91-45d5-99aa-30b12997b0cf" providerId="AD" clId="Web-{02C125E2-5AF2-4DC2-8690-C8E59C99E4BA}" dt="2023-07-17T18:23:19.783" v="1" actId="20577"/>
      <pc:docMkLst>
        <pc:docMk/>
      </pc:docMkLst>
      <pc:sldChg chg="modSp">
        <pc:chgData name="Anne-Marie Whitten" userId="S::awhitten@staca.co.uk::4d3ac107-7a91-45d5-99aa-30b12997b0cf" providerId="AD" clId="Web-{02C125E2-5AF2-4DC2-8690-C8E59C99E4BA}" dt="2023-07-17T18:23:19.783" v="1" actId="20577"/>
        <pc:sldMkLst>
          <pc:docMk/>
          <pc:sldMk cId="3371812858" sldId="256"/>
        </pc:sldMkLst>
        <pc:spChg chg="mod">
          <ac:chgData name="Anne-Marie Whitten" userId="S::awhitten@staca.co.uk::4d3ac107-7a91-45d5-99aa-30b12997b0cf" providerId="AD" clId="Web-{02C125E2-5AF2-4DC2-8690-C8E59C99E4BA}" dt="2023-07-17T18:23:19.783" v="1" actId="20577"/>
          <ac:spMkLst>
            <pc:docMk/>
            <pc:sldMk cId="3371812858" sldId="256"/>
            <ac:spMk id="9" creationId="{1059E280-2CFF-40D5-82D9-0194F03D863F}"/>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BBB202-48C4-4615-A832-BF8F5020F056}" type="doc">
      <dgm:prSet loTypeId="urn:microsoft.com/office/officeart/2005/8/layout/vList3" loCatId="list" qsTypeId="urn:microsoft.com/office/officeart/2005/8/quickstyle/3d1" qsCatId="3D" csTypeId="urn:microsoft.com/office/officeart/2005/8/colors/accent6_4" csCatId="accent6" phldr="1"/>
      <dgm:spPr/>
    </dgm:pt>
    <dgm:pt modelId="{01E1401A-3A61-42B0-AD40-FFD70D3187CD}">
      <dgm:prSet phldrT="[Text]"/>
      <dgm:spPr/>
      <dgm:t>
        <a:bodyPr/>
        <a:lstStyle/>
        <a:p>
          <a:r>
            <a:rPr lang="en-GB" dirty="0"/>
            <a:t>Mrs G Hogg - DSL</a:t>
          </a:r>
        </a:p>
      </dgm:t>
    </dgm:pt>
    <dgm:pt modelId="{2B1B9DD5-94D7-4A48-804B-D81A740B6491}" type="parTrans" cxnId="{98E4B6EB-7C58-45B4-8153-0A89BE74B4FC}">
      <dgm:prSet/>
      <dgm:spPr/>
      <dgm:t>
        <a:bodyPr/>
        <a:lstStyle/>
        <a:p>
          <a:endParaRPr lang="en-GB"/>
        </a:p>
      </dgm:t>
    </dgm:pt>
    <dgm:pt modelId="{8C22EBCF-0813-4A5F-AB09-E40938419D13}" type="sibTrans" cxnId="{98E4B6EB-7C58-45B4-8153-0A89BE74B4FC}">
      <dgm:prSet/>
      <dgm:spPr/>
      <dgm:t>
        <a:bodyPr/>
        <a:lstStyle/>
        <a:p>
          <a:endParaRPr lang="en-GB"/>
        </a:p>
      </dgm:t>
    </dgm:pt>
    <dgm:pt modelId="{26B6D7E6-1CDA-4B4E-9BE8-AD1F4B7D84C0}">
      <dgm:prSet phldrT="[Text]"/>
      <dgm:spPr/>
      <dgm:t>
        <a:bodyPr/>
        <a:lstStyle/>
        <a:p>
          <a:r>
            <a:rPr lang="en-GB" dirty="0"/>
            <a:t>Mrs J Jackson - DDSL</a:t>
          </a:r>
        </a:p>
      </dgm:t>
    </dgm:pt>
    <dgm:pt modelId="{90638B95-0859-40FF-B627-D4F38578DA59}" type="parTrans" cxnId="{45AA8901-6A66-4BB8-A09D-40C8848AFC14}">
      <dgm:prSet/>
      <dgm:spPr/>
      <dgm:t>
        <a:bodyPr/>
        <a:lstStyle/>
        <a:p>
          <a:endParaRPr lang="en-GB"/>
        </a:p>
      </dgm:t>
    </dgm:pt>
    <dgm:pt modelId="{4509B686-8719-4875-89A3-0426FFCABD41}" type="sibTrans" cxnId="{45AA8901-6A66-4BB8-A09D-40C8848AFC14}">
      <dgm:prSet/>
      <dgm:spPr/>
      <dgm:t>
        <a:bodyPr/>
        <a:lstStyle/>
        <a:p>
          <a:endParaRPr lang="en-GB"/>
        </a:p>
      </dgm:t>
    </dgm:pt>
    <dgm:pt modelId="{593536D8-8CFD-4435-A62A-98371D9525F7}">
      <dgm:prSet phldrT="[Text]"/>
      <dgm:spPr/>
      <dgm:t>
        <a:bodyPr/>
        <a:lstStyle/>
        <a:p>
          <a:r>
            <a:rPr lang="en-GB" dirty="0">
              <a:solidFill>
                <a:schemeClr val="accent6">
                  <a:lumMod val="50000"/>
                </a:schemeClr>
              </a:solidFill>
            </a:rPr>
            <a:t>Mrs M Gill - DDSL</a:t>
          </a:r>
        </a:p>
      </dgm:t>
    </dgm:pt>
    <dgm:pt modelId="{FA923AF1-1CC1-491F-B484-429AD34AE64E}" type="parTrans" cxnId="{B7EBFAB5-6926-40F1-A639-22F7580A5B80}">
      <dgm:prSet/>
      <dgm:spPr/>
      <dgm:t>
        <a:bodyPr/>
        <a:lstStyle/>
        <a:p>
          <a:endParaRPr lang="en-GB"/>
        </a:p>
      </dgm:t>
    </dgm:pt>
    <dgm:pt modelId="{808C2537-1105-4F4E-A20A-C813C7DF9509}" type="sibTrans" cxnId="{B7EBFAB5-6926-40F1-A639-22F7580A5B80}">
      <dgm:prSet/>
      <dgm:spPr/>
      <dgm:t>
        <a:bodyPr/>
        <a:lstStyle/>
        <a:p>
          <a:endParaRPr lang="en-GB"/>
        </a:p>
      </dgm:t>
    </dgm:pt>
    <dgm:pt modelId="{C3211C3E-2B1E-4E4E-A651-5FFFEABB13D0}">
      <dgm:prSet phldrT="[Text]"/>
      <dgm:spPr/>
      <dgm:t>
        <a:bodyPr/>
        <a:lstStyle/>
        <a:p>
          <a:r>
            <a:rPr lang="en-GB" dirty="0">
              <a:solidFill>
                <a:schemeClr val="accent6">
                  <a:lumMod val="50000"/>
                </a:schemeClr>
              </a:solidFill>
            </a:rPr>
            <a:t>Mrs F Collins (6</a:t>
          </a:r>
          <a:r>
            <a:rPr lang="en-GB" baseline="30000" dirty="0">
              <a:solidFill>
                <a:schemeClr val="accent6">
                  <a:lumMod val="50000"/>
                </a:schemeClr>
              </a:solidFill>
            </a:rPr>
            <a:t>th</a:t>
          </a:r>
          <a:r>
            <a:rPr lang="en-GB" dirty="0">
              <a:solidFill>
                <a:schemeClr val="accent6">
                  <a:lumMod val="50000"/>
                </a:schemeClr>
              </a:solidFill>
            </a:rPr>
            <a:t> Form) - DDSL</a:t>
          </a:r>
        </a:p>
      </dgm:t>
    </dgm:pt>
    <dgm:pt modelId="{02FD984F-09DD-47FD-9E54-3C578F332B43}" type="parTrans" cxnId="{1E2CA046-8DC1-470E-8D8A-3DB7B5A155BA}">
      <dgm:prSet/>
      <dgm:spPr/>
      <dgm:t>
        <a:bodyPr/>
        <a:lstStyle/>
        <a:p>
          <a:endParaRPr lang="en-GB"/>
        </a:p>
      </dgm:t>
    </dgm:pt>
    <dgm:pt modelId="{8758916C-4903-4956-88D7-B2B45E71DA41}" type="sibTrans" cxnId="{1E2CA046-8DC1-470E-8D8A-3DB7B5A155BA}">
      <dgm:prSet/>
      <dgm:spPr/>
      <dgm:t>
        <a:bodyPr/>
        <a:lstStyle/>
        <a:p>
          <a:endParaRPr lang="en-GB"/>
        </a:p>
      </dgm:t>
    </dgm:pt>
    <dgm:pt modelId="{BFE731BC-AE9E-472D-A537-759AAC1CE89A}">
      <dgm:prSet phldrT="[Text]"/>
      <dgm:spPr/>
      <dgm:t>
        <a:bodyPr/>
        <a:lstStyle/>
        <a:p>
          <a:r>
            <a:rPr lang="en-GB" dirty="0">
              <a:solidFill>
                <a:schemeClr val="accent6">
                  <a:lumMod val="50000"/>
                </a:schemeClr>
              </a:solidFill>
            </a:rPr>
            <a:t>Mrs K Richardson-Dunn (6</a:t>
          </a:r>
          <a:r>
            <a:rPr lang="en-GB" baseline="30000" dirty="0">
              <a:solidFill>
                <a:schemeClr val="accent6">
                  <a:lumMod val="50000"/>
                </a:schemeClr>
              </a:solidFill>
            </a:rPr>
            <a:t>th</a:t>
          </a:r>
          <a:r>
            <a:rPr lang="en-GB" dirty="0">
              <a:solidFill>
                <a:schemeClr val="accent6">
                  <a:lumMod val="50000"/>
                </a:schemeClr>
              </a:solidFill>
            </a:rPr>
            <a:t> form) - DSL</a:t>
          </a:r>
        </a:p>
      </dgm:t>
    </dgm:pt>
    <dgm:pt modelId="{AD8D66B0-9A8B-4A33-97DB-5893D218DFFB}" type="parTrans" cxnId="{7AAA95C7-A401-461D-B563-86064C99F56E}">
      <dgm:prSet/>
      <dgm:spPr/>
      <dgm:t>
        <a:bodyPr/>
        <a:lstStyle/>
        <a:p>
          <a:endParaRPr lang="en-GB"/>
        </a:p>
      </dgm:t>
    </dgm:pt>
    <dgm:pt modelId="{0560E331-3BBD-4569-A09D-E73C74248F69}" type="sibTrans" cxnId="{7AAA95C7-A401-461D-B563-86064C99F56E}">
      <dgm:prSet/>
      <dgm:spPr/>
      <dgm:t>
        <a:bodyPr/>
        <a:lstStyle/>
        <a:p>
          <a:endParaRPr lang="en-GB"/>
        </a:p>
      </dgm:t>
    </dgm:pt>
    <dgm:pt modelId="{E6022C33-A660-41EE-BAF4-0A8545CC4F89}" type="pres">
      <dgm:prSet presAssocID="{31BBB202-48C4-4615-A832-BF8F5020F056}" presName="linearFlow" presStyleCnt="0">
        <dgm:presLayoutVars>
          <dgm:dir/>
          <dgm:resizeHandles val="exact"/>
        </dgm:presLayoutVars>
      </dgm:prSet>
      <dgm:spPr/>
    </dgm:pt>
    <dgm:pt modelId="{B41566F2-2EDD-4A02-B4C5-B0808066510D}" type="pres">
      <dgm:prSet presAssocID="{01E1401A-3A61-42B0-AD40-FFD70D3187CD}" presName="composite" presStyleCnt="0"/>
      <dgm:spPr/>
    </dgm:pt>
    <dgm:pt modelId="{D053991E-916B-43D8-971F-B1917DC4AE70}" type="pres">
      <dgm:prSet presAssocID="{01E1401A-3A61-42B0-AD40-FFD70D3187CD}" presName="imgShp" presStyleLbl="fgImgPlace1" presStyleIdx="0" presStyleCnt="5"/>
      <dgm:spPr>
        <a:blipFill rotWithShape="1">
          <a:blip xmlns:r="http://schemas.openxmlformats.org/officeDocument/2006/relationships" r:embed="rId1" cstate="print">
            <a:extLst>
              <a:ext uri="{28A0092B-C50C-407E-A947-70E740481C1C}">
                <a14:useLocalDpi xmlns:a14="http://schemas.microsoft.com/office/drawing/2010/main" val="0"/>
              </a:ext>
            </a:extLst>
          </a:blip>
          <a:srcRect/>
          <a:stretch>
            <a:fillRect t="-17000" b="-17000"/>
          </a:stretch>
        </a:blipFill>
      </dgm:spPr>
    </dgm:pt>
    <dgm:pt modelId="{52ECA645-D210-4AB1-90A5-B2155D271A53}" type="pres">
      <dgm:prSet presAssocID="{01E1401A-3A61-42B0-AD40-FFD70D3187CD}" presName="txShp" presStyleLbl="node1" presStyleIdx="0" presStyleCnt="5">
        <dgm:presLayoutVars>
          <dgm:bulletEnabled val="1"/>
        </dgm:presLayoutVars>
      </dgm:prSet>
      <dgm:spPr/>
    </dgm:pt>
    <dgm:pt modelId="{32B6F4F2-DCE4-4031-B87A-7ED8BA646F0E}" type="pres">
      <dgm:prSet presAssocID="{8C22EBCF-0813-4A5F-AB09-E40938419D13}" presName="spacing" presStyleCnt="0"/>
      <dgm:spPr/>
    </dgm:pt>
    <dgm:pt modelId="{7ED13F9A-1DA8-496F-B42D-4CBB7941DEA6}" type="pres">
      <dgm:prSet presAssocID="{26B6D7E6-1CDA-4B4E-9BE8-AD1F4B7D84C0}" presName="composite" presStyleCnt="0"/>
      <dgm:spPr/>
    </dgm:pt>
    <dgm:pt modelId="{2B95A1B1-EDD2-4907-99D9-6A2E75CC9BA0}" type="pres">
      <dgm:prSet presAssocID="{26B6D7E6-1CDA-4B4E-9BE8-AD1F4B7D84C0}" presName="imgShp" presStyleLbl="fgImgPlace1" presStyleIdx="1" presStyleCnt="5"/>
      <dgm:spPr>
        <a:blipFill rotWithShape="1">
          <a:blip xmlns:r="http://schemas.openxmlformats.org/officeDocument/2006/relationships" r:embed="rId2" cstate="print">
            <a:extLst>
              <a:ext uri="{28A0092B-C50C-407E-A947-70E740481C1C}">
                <a14:useLocalDpi xmlns:a14="http://schemas.microsoft.com/office/drawing/2010/main" val="0"/>
              </a:ext>
            </a:extLst>
          </a:blip>
          <a:srcRect/>
          <a:stretch>
            <a:fillRect t="-17000" b="-17000"/>
          </a:stretch>
        </a:blipFill>
      </dgm:spPr>
    </dgm:pt>
    <dgm:pt modelId="{C5C9A6B2-55E3-404D-AD21-CB31E6A2025E}" type="pres">
      <dgm:prSet presAssocID="{26B6D7E6-1CDA-4B4E-9BE8-AD1F4B7D84C0}" presName="txShp" presStyleLbl="node1" presStyleIdx="1" presStyleCnt="5">
        <dgm:presLayoutVars>
          <dgm:bulletEnabled val="1"/>
        </dgm:presLayoutVars>
      </dgm:prSet>
      <dgm:spPr/>
    </dgm:pt>
    <dgm:pt modelId="{29D27E32-774D-4498-A77E-523903644395}" type="pres">
      <dgm:prSet presAssocID="{4509B686-8719-4875-89A3-0426FFCABD41}" presName="spacing" presStyleCnt="0"/>
      <dgm:spPr/>
    </dgm:pt>
    <dgm:pt modelId="{C8D1F5CC-B0AF-4327-85DC-96812F4BC630}" type="pres">
      <dgm:prSet presAssocID="{593536D8-8CFD-4435-A62A-98371D9525F7}" presName="composite" presStyleCnt="0"/>
      <dgm:spPr/>
    </dgm:pt>
    <dgm:pt modelId="{F7A3E045-1BDE-4EB2-BB71-A3C0017C0A34}" type="pres">
      <dgm:prSet presAssocID="{593536D8-8CFD-4435-A62A-98371D9525F7}" presName="imgShp" presStyleLbl="fgImgPlace1" presStyleIdx="2" presStyleCnt="5"/>
      <dgm:spPr>
        <a:blipFill rotWithShape="1">
          <a:blip xmlns:r="http://schemas.openxmlformats.org/officeDocument/2006/relationships" r:embed="rId3" cstate="print">
            <a:extLst>
              <a:ext uri="{28A0092B-C50C-407E-A947-70E740481C1C}">
                <a14:useLocalDpi xmlns:a14="http://schemas.microsoft.com/office/drawing/2010/main" val="0"/>
              </a:ext>
            </a:extLst>
          </a:blip>
          <a:srcRect/>
          <a:stretch>
            <a:fillRect t="-17000" b="-17000"/>
          </a:stretch>
        </a:blipFill>
      </dgm:spPr>
    </dgm:pt>
    <dgm:pt modelId="{B23BF73E-CBD8-423B-A9F2-53B737659AAC}" type="pres">
      <dgm:prSet presAssocID="{593536D8-8CFD-4435-A62A-98371D9525F7}" presName="txShp" presStyleLbl="node1" presStyleIdx="2" presStyleCnt="5">
        <dgm:presLayoutVars>
          <dgm:bulletEnabled val="1"/>
        </dgm:presLayoutVars>
      </dgm:prSet>
      <dgm:spPr/>
    </dgm:pt>
    <dgm:pt modelId="{833C1FFB-CDBC-4D57-BB8B-C4476D841792}" type="pres">
      <dgm:prSet presAssocID="{808C2537-1105-4F4E-A20A-C813C7DF9509}" presName="spacing" presStyleCnt="0"/>
      <dgm:spPr/>
    </dgm:pt>
    <dgm:pt modelId="{6E2F012C-D60B-4F1A-A2DF-ABE53F60E3EB}" type="pres">
      <dgm:prSet presAssocID="{BFE731BC-AE9E-472D-A537-759AAC1CE89A}" presName="composite" presStyleCnt="0"/>
      <dgm:spPr/>
    </dgm:pt>
    <dgm:pt modelId="{348879CF-264C-42C9-9D73-C21B894D050D}" type="pres">
      <dgm:prSet presAssocID="{BFE731BC-AE9E-472D-A537-759AAC1CE89A}" presName="imgShp" presStyleLbl="fgImgPlace1" presStyleIdx="3" presStyleCnt="5"/>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l="-5000" r="-5000"/>
          </a:stretch>
        </a:blipFill>
      </dgm:spPr>
    </dgm:pt>
    <dgm:pt modelId="{85BB9263-901A-4F15-97C2-E3C1D2A5AC1D}" type="pres">
      <dgm:prSet presAssocID="{BFE731BC-AE9E-472D-A537-759AAC1CE89A}" presName="txShp" presStyleLbl="node1" presStyleIdx="3" presStyleCnt="5">
        <dgm:presLayoutVars>
          <dgm:bulletEnabled val="1"/>
        </dgm:presLayoutVars>
      </dgm:prSet>
      <dgm:spPr/>
    </dgm:pt>
    <dgm:pt modelId="{97871970-0429-4668-839C-24F4A61B9A59}" type="pres">
      <dgm:prSet presAssocID="{0560E331-3BBD-4569-A09D-E73C74248F69}" presName="spacing" presStyleCnt="0"/>
      <dgm:spPr/>
    </dgm:pt>
    <dgm:pt modelId="{6D797D5F-EFDE-4170-A539-FAEB1DEB5641}" type="pres">
      <dgm:prSet presAssocID="{C3211C3E-2B1E-4E4E-A651-5FFFEABB13D0}" presName="composite" presStyleCnt="0"/>
      <dgm:spPr/>
    </dgm:pt>
    <dgm:pt modelId="{69080F73-ED9F-44F6-8CC0-3521C1554AA0}" type="pres">
      <dgm:prSet presAssocID="{C3211C3E-2B1E-4E4E-A651-5FFFEABB13D0}" presName="imgShp" presStyleLbl="fgImgPlace1" presStyleIdx="4" presStyleCnt="5"/>
      <dgm:spPr>
        <a:blipFill rotWithShape="1">
          <a:blip xmlns:r="http://schemas.openxmlformats.org/officeDocument/2006/relationships" r:embed="rId5" cstate="print">
            <a:extLst>
              <a:ext uri="{28A0092B-C50C-407E-A947-70E740481C1C}">
                <a14:useLocalDpi xmlns:a14="http://schemas.microsoft.com/office/drawing/2010/main" val="0"/>
              </a:ext>
            </a:extLst>
          </a:blip>
          <a:srcRect/>
          <a:stretch>
            <a:fillRect t="-17000" b="-17000"/>
          </a:stretch>
        </a:blipFill>
      </dgm:spPr>
    </dgm:pt>
    <dgm:pt modelId="{E805C429-D6A6-49D3-A0B4-8145E5D78440}" type="pres">
      <dgm:prSet presAssocID="{C3211C3E-2B1E-4E4E-A651-5FFFEABB13D0}" presName="txShp" presStyleLbl="node1" presStyleIdx="4" presStyleCnt="5">
        <dgm:presLayoutVars>
          <dgm:bulletEnabled val="1"/>
        </dgm:presLayoutVars>
      </dgm:prSet>
      <dgm:spPr/>
    </dgm:pt>
  </dgm:ptLst>
  <dgm:cxnLst>
    <dgm:cxn modelId="{45AA8901-6A66-4BB8-A09D-40C8848AFC14}" srcId="{31BBB202-48C4-4615-A832-BF8F5020F056}" destId="{26B6D7E6-1CDA-4B4E-9BE8-AD1F4B7D84C0}" srcOrd="1" destOrd="0" parTransId="{90638B95-0859-40FF-B627-D4F38578DA59}" sibTransId="{4509B686-8719-4875-89A3-0426FFCABD41}"/>
    <dgm:cxn modelId="{A19C0C04-5BFA-48A1-B042-0714B8AFF1FE}" type="presOf" srcId="{C3211C3E-2B1E-4E4E-A651-5FFFEABB13D0}" destId="{E805C429-D6A6-49D3-A0B4-8145E5D78440}" srcOrd="0" destOrd="0" presId="urn:microsoft.com/office/officeart/2005/8/layout/vList3"/>
    <dgm:cxn modelId="{E1AE5F19-1F80-4A9C-AB4B-9EC830C27BE0}" type="presOf" srcId="{01E1401A-3A61-42B0-AD40-FFD70D3187CD}" destId="{52ECA645-D210-4AB1-90A5-B2155D271A53}" srcOrd="0" destOrd="0" presId="urn:microsoft.com/office/officeart/2005/8/layout/vList3"/>
    <dgm:cxn modelId="{30E1A141-0693-47D1-B776-2644AAF5F64A}" type="presOf" srcId="{31BBB202-48C4-4615-A832-BF8F5020F056}" destId="{E6022C33-A660-41EE-BAF4-0A8545CC4F89}" srcOrd="0" destOrd="0" presId="urn:microsoft.com/office/officeart/2005/8/layout/vList3"/>
    <dgm:cxn modelId="{1E2CA046-8DC1-470E-8D8A-3DB7B5A155BA}" srcId="{31BBB202-48C4-4615-A832-BF8F5020F056}" destId="{C3211C3E-2B1E-4E4E-A651-5FFFEABB13D0}" srcOrd="4" destOrd="0" parTransId="{02FD984F-09DD-47FD-9E54-3C578F332B43}" sibTransId="{8758916C-4903-4956-88D7-B2B45E71DA41}"/>
    <dgm:cxn modelId="{B7EBFAB5-6926-40F1-A639-22F7580A5B80}" srcId="{31BBB202-48C4-4615-A832-BF8F5020F056}" destId="{593536D8-8CFD-4435-A62A-98371D9525F7}" srcOrd="2" destOrd="0" parTransId="{FA923AF1-1CC1-491F-B484-429AD34AE64E}" sibTransId="{808C2537-1105-4F4E-A20A-C813C7DF9509}"/>
    <dgm:cxn modelId="{7AAA95C7-A401-461D-B563-86064C99F56E}" srcId="{31BBB202-48C4-4615-A832-BF8F5020F056}" destId="{BFE731BC-AE9E-472D-A537-759AAC1CE89A}" srcOrd="3" destOrd="0" parTransId="{AD8D66B0-9A8B-4A33-97DB-5893D218DFFB}" sibTransId="{0560E331-3BBD-4569-A09D-E73C74248F69}"/>
    <dgm:cxn modelId="{A2B010C8-2972-4C30-9E56-834393634FDE}" type="presOf" srcId="{593536D8-8CFD-4435-A62A-98371D9525F7}" destId="{B23BF73E-CBD8-423B-A9F2-53B737659AAC}" srcOrd="0" destOrd="0" presId="urn:microsoft.com/office/officeart/2005/8/layout/vList3"/>
    <dgm:cxn modelId="{98E4B6EB-7C58-45B4-8153-0A89BE74B4FC}" srcId="{31BBB202-48C4-4615-A832-BF8F5020F056}" destId="{01E1401A-3A61-42B0-AD40-FFD70D3187CD}" srcOrd="0" destOrd="0" parTransId="{2B1B9DD5-94D7-4A48-804B-D81A740B6491}" sibTransId="{8C22EBCF-0813-4A5F-AB09-E40938419D13}"/>
    <dgm:cxn modelId="{A68ED9FA-BF75-44DA-8EBA-CF1C1653279D}" type="presOf" srcId="{26B6D7E6-1CDA-4B4E-9BE8-AD1F4B7D84C0}" destId="{C5C9A6B2-55E3-404D-AD21-CB31E6A2025E}" srcOrd="0" destOrd="0" presId="urn:microsoft.com/office/officeart/2005/8/layout/vList3"/>
    <dgm:cxn modelId="{EE628FFB-88C3-4D7F-9A41-1BF538E7CCDF}" type="presOf" srcId="{BFE731BC-AE9E-472D-A537-759AAC1CE89A}" destId="{85BB9263-901A-4F15-97C2-E3C1D2A5AC1D}" srcOrd="0" destOrd="0" presId="urn:microsoft.com/office/officeart/2005/8/layout/vList3"/>
    <dgm:cxn modelId="{EC04E6E3-EF65-4DA2-ABD2-F047152A440A}" type="presParOf" srcId="{E6022C33-A660-41EE-BAF4-0A8545CC4F89}" destId="{B41566F2-2EDD-4A02-B4C5-B0808066510D}" srcOrd="0" destOrd="0" presId="urn:microsoft.com/office/officeart/2005/8/layout/vList3"/>
    <dgm:cxn modelId="{40D6C024-30D5-4793-98F2-A4151D9C464E}" type="presParOf" srcId="{B41566F2-2EDD-4A02-B4C5-B0808066510D}" destId="{D053991E-916B-43D8-971F-B1917DC4AE70}" srcOrd="0" destOrd="0" presId="urn:microsoft.com/office/officeart/2005/8/layout/vList3"/>
    <dgm:cxn modelId="{C4EB20EF-6CC3-47E8-8B93-A35BAECEF012}" type="presParOf" srcId="{B41566F2-2EDD-4A02-B4C5-B0808066510D}" destId="{52ECA645-D210-4AB1-90A5-B2155D271A53}" srcOrd="1" destOrd="0" presId="urn:microsoft.com/office/officeart/2005/8/layout/vList3"/>
    <dgm:cxn modelId="{04AE3BCD-1971-49CD-8893-0CC37DA8EBCB}" type="presParOf" srcId="{E6022C33-A660-41EE-BAF4-0A8545CC4F89}" destId="{32B6F4F2-DCE4-4031-B87A-7ED8BA646F0E}" srcOrd="1" destOrd="0" presId="urn:microsoft.com/office/officeart/2005/8/layout/vList3"/>
    <dgm:cxn modelId="{3CDD20F9-6A11-4192-85D6-F2FF07BF43AC}" type="presParOf" srcId="{E6022C33-A660-41EE-BAF4-0A8545CC4F89}" destId="{7ED13F9A-1DA8-496F-B42D-4CBB7941DEA6}" srcOrd="2" destOrd="0" presId="urn:microsoft.com/office/officeart/2005/8/layout/vList3"/>
    <dgm:cxn modelId="{4A4F6C4A-F7B0-46AD-B02A-847782F24F66}" type="presParOf" srcId="{7ED13F9A-1DA8-496F-B42D-4CBB7941DEA6}" destId="{2B95A1B1-EDD2-4907-99D9-6A2E75CC9BA0}" srcOrd="0" destOrd="0" presId="urn:microsoft.com/office/officeart/2005/8/layout/vList3"/>
    <dgm:cxn modelId="{864831EB-9CEC-4B5C-AFA3-C433A8143C53}" type="presParOf" srcId="{7ED13F9A-1DA8-496F-B42D-4CBB7941DEA6}" destId="{C5C9A6B2-55E3-404D-AD21-CB31E6A2025E}" srcOrd="1" destOrd="0" presId="urn:microsoft.com/office/officeart/2005/8/layout/vList3"/>
    <dgm:cxn modelId="{A23C9C61-CC14-4AA2-AF7E-31EDBFA24CC6}" type="presParOf" srcId="{E6022C33-A660-41EE-BAF4-0A8545CC4F89}" destId="{29D27E32-774D-4498-A77E-523903644395}" srcOrd="3" destOrd="0" presId="urn:microsoft.com/office/officeart/2005/8/layout/vList3"/>
    <dgm:cxn modelId="{2FA936F6-3E51-4A8B-AA75-66131545F86A}" type="presParOf" srcId="{E6022C33-A660-41EE-BAF4-0A8545CC4F89}" destId="{C8D1F5CC-B0AF-4327-85DC-96812F4BC630}" srcOrd="4" destOrd="0" presId="urn:microsoft.com/office/officeart/2005/8/layout/vList3"/>
    <dgm:cxn modelId="{004B841C-245B-411D-B3D2-808113515BB5}" type="presParOf" srcId="{C8D1F5CC-B0AF-4327-85DC-96812F4BC630}" destId="{F7A3E045-1BDE-4EB2-BB71-A3C0017C0A34}" srcOrd="0" destOrd="0" presId="urn:microsoft.com/office/officeart/2005/8/layout/vList3"/>
    <dgm:cxn modelId="{27A03C0F-421C-4ABF-AA65-C6AEB44DD8C1}" type="presParOf" srcId="{C8D1F5CC-B0AF-4327-85DC-96812F4BC630}" destId="{B23BF73E-CBD8-423B-A9F2-53B737659AAC}" srcOrd="1" destOrd="0" presId="urn:microsoft.com/office/officeart/2005/8/layout/vList3"/>
    <dgm:cxn modelId="{77D0D7B2-DB51-4AC9-A6D6-D9E39DAE8DED}" type="presParOf" srcId="{E6022C33-A660-41EE-BAF4-0A8545CC4F89}" destId="{833C1FFB-CDBC-4D57-BB8B-C4476D841792}" srcOrd="5" destOrd="0" presId="urn:microsoft.com/office/officeart/2005/8/layout/vList3"/>
    <dgm:cxn modelId="{E1495D75-1A98-42C0-BCD1-1CB051CD7A03}" type="presParOf" srcId="{E6022C33-A660-41EE-BAF4-0A8545CC4F89}" destId="{6E2F012C-D60B-4F1A-A2DF-ABE53F60E3EB}" srcOrd="6" destOrd="0" presId="urn:microsoft.com/office/officeart/2005/8/layout/vList3"/>
    <dgm:cxn modelId="{4EDA9718-CCB0-47A1-9A23-9805A0049B42}" type="presParOf" srcId="{6E2F012C-D60B-4F1A-A2DF-ABE53F60E3EB}" destId="{348879CF-264C-42C9-9D73-C21B894D050D}" srcOrd="0" destOrd="0" presId="urn:microsoft.com/office/officeart/2005/8/layout/vList3"/>
    <dgm:cxn modelId="{4D569886-DC0D-44B4-BD9E-70AA56C3AA8C}" type="presParOf" srcId="{6E2F012C-D60B-4F1A-A2DF-ABE53F60E3EB}" destId="{85BB9263-901A-4F15-97C2-E3C1D2A5AC1D}" srcOrd="1" destOrd="0" presId="urn:microsoft.com/office/officeart/2005/8/layout/vList3"/>
    <dgm:cxn modelId="{82C74C2A-7FB0-4108-A876-05373BD38580}" type="presParOf" srcId="{E6022C33-A660-41EE-BAF4-0A8545CC4F89}" destId="{97871970-0429-4668-839C-24F4A61B9A59}" srcOrd="7" destOrd="0" presId="urn:microsoft.com/office/officeart/2005/8/layout/vList3"/>
    <dgm:cxn modelId="{823D894A-3A7A-423A-922E-6A0B23EC26CA}" type="presParOf" srcId="{E6022C33-A660-41EE-BAF4-0A8545CC4F89}" destId="{6D797D5F-EFDE-4170-A539-FAEB1DEB5641}" srcOrd="8" destOrd="0" presId="urn:microsoft.com/office/officeart/2005/8/layout/vList3"/>
    <dgm:cxn modelId="{A038C64A-5ED6-46A3-ACFE-250FB80C7579}" type="presParOf" srcId="{6D797D5F-EFDE-4170-A539-FAEB1DEB5641}" destId="{69080F73-ED9F-44F6-8CC0-3521C1554AA0}" srcOrd="0" destOrd="0" presId="urn:microsoft.com/office/officeart/2005/8/layout/vList3"/>
    <dgm:cxn modelId="{B3A5EC43-9A7E-42AA-B08D-329D6580797B}" type="presParOf" srcId="{6D797D5F-EFDE-4170-A539-FAEB1DEB5641}" destId="{E805C429-D6A6-49D3-A0B4-8145E5D78440}"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492500-E297-4736-B859-998BC2E151C4}" type="doc">
      <dgm:prSet loTypeId="urn:microsoft.com/office/officeart/2011/layout/CircleProcess" loCatId="process" qsTypeId="urn:microsoft.com/office/officeart/2005/8/quickstyle/3d1" qsCatId="3D" csTypeId="urn:microsoft.com/office/officeart/2005/8/colors/accent6_4" csCatId="accent6" phldr="1"/>
      <dgm:spPr/>
    </dgm:pt>
    <dgm:pt modelId="{98CEA8AA-FD75-43D8-A303-BDB97391CF84}">
      <dgm:prSet phldrT="[Text]"/>
      <dgm:spPr>
        <a:effectLst>
          <a:outerShdw blurRad="50800" dist="38100" dir="2700000" algn="tl" rotWithShape="0">
            <a:prstClr val="black">
              <a:alpha val="40000"/>
            </a:prstClr>
          </a:outerShdw>
        </a:effectLst>
      </dgm:spPr>
      <dgm:t>
        <a:bodyPr/>
        <a:lstStyle/>
        <a:p>
          <a:r>
            <a:rPr lang="en-GB" dirty="0"/>
            <a:t>Remind the pupil you cannot keep secrets.</a:t>
          </a:r>
        </a:p>
      </dgm:t>
    </dgm:pt>
    <dgm:pt modelId="{A6F7DCAD-1753-4A9A-B7F3-F663463B433C}" type="parTrans" cxnId="{ECE38F30-564D-4B08-A9FE-2EA88DA6C876}">
      <dgm:prSet/>
      <dgm:spPr/>
      <dgm:t>
        <a:bodyPr/>
        <a:lstStyle/>
        <a:p>
          <a:endParaRPr lang="en-GB"/>
        </a:p>
      </dgm:t>
    </dgm:pt>
    <dgm:pt modelId="{607F3784-F219-4585-B418-0B007480604E}" type="sibTrans" cxnId="{ECE38F30-564D-4B08-A9FE-2EA88DA6C876}">
      <dgm:prSet/>
      <dgm:spPr/>
      <dgm:t>
        <a:bodyPr/>
        <a:lstStyle/>
        <a:p>
          <a:endParaRPr lang="en-GB"/>
        </a:p>
      </dgm:t>
    </dgm:pt>
    <dgm:pt modelId="{7C8CF49B-3452-474B-8FDD-33A4EC1F4E45}">
      <dgm:prSet phldrT="[Text]"/>
      <dgm:spPr>
        <a:effectLst>
          <a:outerShdw blurRad="50800" dist="38100" dir="2700000" algn="tl" rotWithShape="0">
            <a:prstClr val="black">
              <a:alpha val="40000"/>
            </a:prstClr>
          </a:outerShdw>
        </a:effectLst>
      </dgm:spPr>
      <dgm:t>
        <a:bodyPr/>
        <a:lstStyle/>
        <a:p>
          <a:r>
            <a:rPr lang="en-GB" dirty="0"/>
            <a:t>Ask open questions.</a:t>
          </a:r>
        </a:p>
      </dgm:t>
    </dgm:pt>
    <dgm:pt modelId="{ECFE0E6A-8EC0-46C9-8AC0-62EB2A1FAB0A}" type="parTrans" cxnId="{722FBB79-C4DD-485A-BC5F-15064690B992}">
      <dgm:prSet/>
      <dgm:spPr/>
      <dgm:t>
        <a:bodyPr/>
        <a:lstStyle/>
        <a:p>
          <a:endParaRPr lang="en-GB"/>
        </a:p>
      </dgm:t>
    </dgm:pt>
    <dgm:pt modelId="{1961FFBF-4C8B-4EB7-B1D1-F44D10A186C3}" type="sibTrans" cxnId="{722FBB79-C4DD-485A-BC5F-15064690B992}">
      <dgm:prSet/>
      <dgm:spPr/>
      <dgm:t>
        <a:bodyPr/>
        <a:lstStyle/>
        <a:p>
          <a:endParaRPr lang="en-GB"/>
        </a:p>
      </dgm:t>
    </dgm:pt>
    <dgm:pt modelId="{5D6C98C2-5F3F-41BB-B11D-6F933DA52995}">
      <dgm:prSet phldrT="[Text]"/>
      <dgm:spPr>
        <a:effectLst>
          <a:outerShdw blurRad="50800" dist="38100" dir="2700000" algn="tl" rotWithShape="0">
            <a:prstClr val="black">
              <a:alpha val="40000"/>
            </a:prstClr>
          </a:outerShdw>
        </a:effectLst>
      </dgm:spPr>
      <dgm:t>
        <a:bodyPr/>
        <a:lstStyle/>
        <a:p>
          <a:r>
            <a:rPr lang="en-GB" dirty="0"/>
            <a:t>Write only what the pupil says. </a:t>
          </a:r>
        </a:p>
      </dgm:t>
    </dgm:pt>
    <dgm:pt modelId="{68A218FB-F784-4D56-9DA9-BA0715F8255A}" type="parTrans" cxnId="{8CD14592-39CA-460F-A47B-4EAD1A7ADC36}">
      <dgm:prSet/>
      <dgm:spPr/>
      <dgm:t>
        <a:bodyPr/>
        <a:lstStyle/>
        <a:p>
          <a:endParaRPr lang="en-GB"/>
        </a:p>
      </dgm:t>
    </dgm:pt>
    <dgm:pt modelId="{0A645051-81CC-4045-9761-E8BA71FA7348}" type="sibTrans" cxnId="{8CD14592-39CA-460F-A47B-4EAD1A7ADC36}">
      <dgm:prSet/>
      <dgm:spPr/>
      <dgm:t>
        <a:bodyPr/>
        <a:lstStyle/>
        <a:p>
          <a:endParaRPr lang="en-GB"/>
        </a:p>
      </dgm:t>
    </dgm:pt>
    <dgm:pt modelId="{8C9CF5D7-39EE-4AE3-B1A6-9980A10D54F2}">
      <dgm:prSet phldrT="[Text]"/>
      <dgm:spPr>
        <a:effectLst>
          <a:outerShdw blurRad="50800" dist="38100" dir="2700000" algn="tl" rotWithShape="0">
            <a:prstClr val="black">
              <a:alpha val="40000"/>
            </a:prstClr>
          </a:outerShdw>
        </a:effectLst>
      </dgm:spPr>
      <dgm:t>
        <a:bodyPr/>
        <a:lstStyle/>
        <a:p>
          <a:r>
            <a:rPr lang="en-GB" dirty="0"/>
            <a:t>Any verbal referrals to DSL will have to be followed up on CPOMS.</a:t>
          </a:r>
        </a:p>
      </dgm:t>
    </dgm:pt>
    <dgm:pt modelId="{69B59220-0BF2-4CAA-9E12-DBA90D3CF17A}" type="parTrans" cxnId="{0087B3BF-55AC-4B79-9640-20B817EE21D5}">
      <dgm:prSet/>
      <dgm:spPr/>
      <dgm:t>
        <a:bodyPr/>
        <a:lstStyle/>
        <a:p>
          <a:endParaRPr lang="en-GB"/>
        </a:p>
      </dgm:t>
    </dgm:pt>
    <dgm:pt modelId="{4AED1030-A0A1-4A18-B697-389D30F2E8E6}" type="sibTrans" cxnId="{0087B3BF-55AC-4B79-9640-20B817EE21D5}">
      <dgm:prSet/>
      <dgm:spPr/>
      <dgm:t>
        <a:bodyPr/>
        <a:lstStyle/>
        <a:p>
          <a:endParaRPr lang="en-GB"/>
        </a:p>
      </dgm:t>
    </dgm:pt>
    <dgm:pt modelId="{89DE1A7B-3FAC-4BB1-A0DE-A2CA8D99545A}">
      <dgm:prSet phldrT="[Text]"/>
      <dgm:spPr>
        <a:effectLst>
          <a:outerShdw blurRad="50800" dist="38100" dir="2700000" algn="tl" rotWithShape="0">
            <a:prstClr val="black">
              <a:alpha val="40000"/>
            </a:prstClr>
          </a:outerShdw>
        </a:effectLst>
      </dgm:spPr>
      <dgm:t>
        <a:bodyPr/>
        <a:lstStyle/>
        <a:p>
          <a:r>
            <a:rPr lang="en-GB" dirty="0"/>
            <a:t>Report as soon as possible to DSL via CPOMS</a:t>
          </a:r>
        </a:p>
      </dgm:t>
    </dgm:pt>
    <dgm:pt modelId="{1F1AE21F-6334-4339-989B-C6B54AFBF713}" type="parTrans" cxnId="{4F5CB311-3382-4103-9F48-FD8967136EB5}">
      <dgm:prSet/>
      <dgm:spPr/>
      <dgm:t>
        <a:bodyPr/>
        <a:lstStyle/>
        <a:p>
          <a:endParaRPr lang="en-GB"/>
        </a:p>
      </dgm:t>
    </dgm:pt>
    <dgm:pt modelId="{1F1D2B42-C8EA-408E-AABC-D9F4143087F9}" type="sibTrans" cxnId="{4F5CB311-3382-4103-9F48-FD8967136EB5}">
      <dgm:prSet/>
      <dgm:spPr/>
      <dgm:t>
        <a:bodyPr/>
        <a:lstStyle/>
        <a:p>
          <a:endParaRPr lang="en-GB"/>
        </a:p>
      </dgm:t>
    </dgm:pt>
    <dgm:pt modelId="{30EE7FA0-48EF-4713-8570-2B18C5D57C37}" type="pres">
      <dgm:prSet presAssocID="{35492500-E297-4736-B859-998BC2E151C4}" presName="Name0" presStyleCnt="0">
        <dgm:presLayoutVars>
          <dgm:chMax val="11"/>
          <dgm:chPref val="11"/>
          <dgm:dir/>
          <dgm:resizeHandles/>
        </dgm:presLayoutVars>
      </dgm:prSet>
      <dgm:spPr/>
    </dgm:pt>
    <dgm:pt modelId="{2BE9B3EB-4171-45B2-8A76-A3236D08BF72}" type="pres">
      <dgm:prSet presAssocID="{8C9CF5D7-39EE-4AE3-B1A6-9980A10D54F2}" presName="Accent5" presStyleCnt="0"/>
      <dgm:spPr/>
    </dgm:pt>
    <dgm:pt modelId="{19570D67-900B-47C0-A8CB-710D2496E0BA}" type="pres">
      <dgm:prSet presAssocID="{8C9CF5D7-39EE-4AE3-B1A6-9980A10D54F2}" presName="Accent" presStyleLbl="node1" presStyleIdx="0" presStyleCnt="5"/>
      <dgm:spPr/>
    </dgm:pt>
    <dgm:pt modelId="{83715D84-8B13-4382-8904-B651B1A248C2}" type="pres">
      <dgm:prSet presAssocID="{8C9CF5D7-39EE-4AE3-B1A6-9980A10D54F2}" presName="ParentBackground5" presStyleCnt="0"/>
      <dgm:spPr/>
    </dgm:pt>
    <dgm:pt modelId="{7D9562FA-E6FA-43BA-A2FB-7DBB6EE7172E}" type="pres">
      <dgm:prSet presAssocID="{8C9CF5D7-39EE-4AE3-B1A6-9980A10D54F2}" presName="ParentBackground" presStyleLbl="fgAcc1" presStyleIdx="0" presStyleCnt="5"/>
      <dgm:spPr/>
    </dgm:pt>
    <dgm:pt modelId="{940E710E-26C3-4857-8431-A33F98471271}" type="pres">
      <dgm:prSet presAssocID="{8C9CF5D7-39EE-4AE3-B1A6-9980A10D54F2}" presName="Parent5" presStyleLbl="revTx" presStyleIdx="0" presStyleCnt="0">
        <dgm:presLayoutVars>
          <dgm:chMax val="1"/>
          <dgm:chPref val="1"/>
          <dgm:bulletEnabled val="1"/>
        </dgm:presLayoutVars>
      </dgm:prSet>
      <dgm:spPr/>
    </dgm:pt>
    <dgm:pt modelId="{71D23EA4-99C1-45B1-B23C-BD21FA6A857A}" type="pres">
      <dgm:prSet presAssocID="{89DE1A7B-3FAC-4BB1-A0DE-A2CA8D99545A}" presName="Accent4" presStyleCnt="0"/>
      <dgm:spPr/>
    </dgm:pt>
    <dgm:pt modelId="{044C5D63-C5E0-4A95-ACE5-11BA3B5B9C4D}" type="pres">
      <dgm:prSet presAssocID="{89DE1A7B-3FAC-4BB1-A0DE-A2CA8D99545A}" presName="Accent" presStyleLbl="node1" presStyleIdx="1" presStyleCnt="5"/>
      <dgm:spPr/>
    </dgm:pt>
    <dgm:pt modelId="{405E1965-5869-44B9-82FF-443785B1C8E1}" type="pres">
      <dgm:prSet presAssocID="{89DE1A7B-3FAC-4BB1-A0DE-A2CA8D99545A}" presName="ParentBackground4" presStyleCnt="0"/>
      <dgm:spPr/>
    </dgm:pt>
    <dgm:pt modelId="{A0FDD4C9-C5C3-4A7A-9A0E-4E29AD012D77}" type="pres">
      <dgm:prSet presAssocID="{89DE1A7B-3FAC-4BB1-A0DE-A2CA8D99545A}" presName="ParentBackground" presStyleLbl="fgAcc1" presStyleIdx="1" presStyleCnt="5"/>
      <dgm:spPr/>
    </dgm:pt>
    <dgm:pt modelId="{0FF773CA-DA1C-4112-A24D-57CE4660EF56}" type="pres">
      <dgm:prSet presAssocID="{89DE1A7B-3FAC-4BB1-A0DE-A2CA8D99545A}" presName="Parent4" presStyleLbl="revTx" presStyleIdx="0" presStyleCnt="0">
        <dgm:presLayoutVars>
          <dgm:chMax val="1"/>
          <dgm:chPref val="1"/>
          <dgm:bulletEnabled val="1"/>
        </dgm:presLayoutVars>
      </dgm:prSet>
      <dgm:spPr/>
    </dgm:pt>
    <dgm:pt modelId="{E614220A-5C28-478C-AA74-ACADCE930B62}" type="pres">
      <dgm:prSet presAssocID="{5D6C98C2-5F3F-41BB-B11D-6F933DA52995}" presName="Accent3" presStyleCnt="0"/>
      <dgm:spPr/>
    </dgm:pt>
    <dgm:pt modelId="{E543074B-B98C-4953-8710-05DD39B51ADD}" type="pres">
      <dgm:prSet presAssocID="{5D6C98C2-5F3F-41BB-B11D-6F933DA52995}" presName="Accent" presStyleLbl="node1" presStyleIdx="2" presStyleCnt="5"/>
      <dgm:spPr/>
    </dgm:pt>
    <dgm:pt modelId="{02AE7472-E496-40C9-8B20-935260344241}" type="pres">
      <dgm:prSet presAssocID="{5D6C98C2-5F3F-41BB-B11D-6F933DA52995}" presName="ParentBackground3" presStyleCnt="0"/>
      <dgm:spPr/>
    </dgm:pt>
    <dgm:pt modelId="{0D37B305-CEE4-494F-8CA8-6CBA00FB1AD4}" type="pres">
      <dgm:prSet presAssocID="{5D6C98C2-5F3F-41BB-B11D-6F933DA52995}" presName="ParentBackground" presStyleLbl="fgAcc1" presStyleIdx="2" presStyleCnt="5"/>
      <dgm:spPr/>
    </dgm:pt>
    <dgm:pt modelId="{8D4AE072-A477-4AF7-95CC-7385F359C353}" type="pres">
      <dgm:prSet presAssocID="{5D6C98C2-5F3F-41BB-B11D-6F933DA52995}" presName="Parent3" presStyleLbl="revTx" presStyleIdx="0" presStyleCnt="0">
        <dgm:presLayoutVars>
          <dgm:chMax val="1"/>
          <dgm:chPref val="1"/>
          <dgm:bulletEnabled val="1"/>
        </dgm:presLayoutVars>
      </dgm:prSet>
      <dgm:spPr/>
    </dgm:pt>
    <dgm:pt modelId="{97059B5E-EE56-4D1C-A2AA-FB3E1B7D83D3}" type="pres">
      <dgm:prSet presAssocID="{7C8CF49B-3452-474B-8FDD-33A4EC1F4E45}" presName="Accent2" presStyleCnt="0"/>
      <dgm:spPr/>
    </dgm:pt>
    <dgm:pt modelId="{64215BC5-4659-48BF-844B-C324D7BD269A}" type="pres">
      <dgm:prSet presAssocID="{7C8CF49B-3452-474B-8FDD-33A4EC1F4E45}" presName="Accent" presStyleLbl="node1" presStyleIdx="3" presStyleCnt="5"/>
      <dgm:spPr>
        <a:effectLst>
          <a:outerShdw blurRad="50800" dist="38100" dir="2700000" algn="tl" rotWithShape="0">
            <a:prstClr val="black">
              <a:alpha val="40000"/>
            </a:prstClr>
          </a:outerShdw>
        </a:effectLst>
      </dgm:spPr>
    </dgm:pt>
    <dgm:pt modelId="{9B12A355-B0BB-4653-9C16-1D71FAB91017}" type="pres">
      <dgm:prSet presAssocID="{7C8CF49B-3452-474B-8FDD-33A4EC1F4E45}" presName="ParentBackground2" presStyleCnt="0"/>
      <dgm:spPr/>
    </dgm:pt>
    <dgm:pt modelId="{04564613-8305-40F6-B825-68FBF1B72718}" type="pres">
      <dgm:prSet presAssocID="{7C8CF49B-3452-474B-8FDD-33A4EC1F4E45}" presName="ParentBackground" presStyleLbl="fgAcc1" presStyleIdx="3" presStyleCnt="5"/>
      <dgm:spPr/>
    </dgm:pt>
    <dgm:pt modelId="{B56869C8-4D01-4734-A8BA-234609C2BCBC}" type="pres">
      <dgm:prSet presAssocID="{7C8CF49B-3452-474B-8FDD-33A4EC1F4E45}" presName="Parent2" presStyleLbl="revTx" presStyleIdx="0" presStyleCnt="0">
        <dgm:presLayoutVars>
          <dgm:chMax val="1"/>
          <dgm:chPref val="1"/>
          <dgm:bulletEnabled val="1"/>
        </dgm:presLayoutVars>
      </dgm:prSet>
      <dgm:spPr/>
    </dgm:pt>
    <dgm:pt modelId="{83530842-4A4B-40FF-ACA7-59912D55855F}" type="pres">
      <dgm:prSet presAssocID="{98CEA8AA-FD75-43D8-A303-BDB97391CF84}" presName="Accent1" presStyleCnt="0"/>
      <dgm:spPr/>
    </dgm:pt>
    <dgm:pt modelId="{CA7068A4-8A28-4B57-8635-3DEF69398DE4}" type="pres">
      <dgm:prSet presAssocID="{98CEA8AA-FD75-43D8-A303-BDB97391CF84}" presName="Accent" presStyleLbl="node1" presStyleIdx="4" presStyleCnt="5"/>
      <dgm:spPr>
        <a:effectLst>
          <a:outerShdw blurRad="50800" dist="38100" dir="2700000" algn="tl" rotWithShape="0">
            <a:prstClr val="black">
              <a:alpha val="40000"/>
            </a:prstClr>
          </a:outerShdw>
        </a:effectLst>
      </dgm:spPr>
    </dgm:pt>
    <dgm:pt modelId="{314D58BC-109C-43A4-9E71-3F186996FDD0}" type="pres">
      <dgm:prSet presAssocID="{98CEA8AA-FD75-43D8-A303-BDB97391CF84}" presName="ParentBackground1" presStyleCnt="0"/>
      <dgm:spPr/>
    </dgm:pt>
    <dgm:pt modelId="{1E27DB02-8698-47AF-966D-4DF1DD729E14}" type="pres">
      <dgm:prSet presAssocID="{98CEA8AA-FD75-43D8-A303-BDB97391CF84}" presName="ParentBackground" presStyleLbl="fgAcc1" presStyleIdx="4" presStyleCnt="5"/>
      <dgm:spPr/>
    </dgm:pt>
    <dgm:pt modelId="{081CF094-725C-401C-9A1C-1C7A151147D6}" type="pres">
      <dgm:prSet presAssocID="{98CEA8AA-FD75-43D8-A303-BDB97391CF84}" presName="Parent1" presStyleLbl="revTx" presStyleIdx="0" presStyleCnt="0">
        <dgm:presLayoutVars>
          <dgm:chMax val="1"/>
          <dgm:chPref val="1"/>
          <dgm:bulletEnabled val="1"/>
        </dgm:presLayoutVars>
      </dgm:prSet>
      <dgm:spPr/>
    </dgm:pt>
  </dgm:ptLst>
  <dgm:cxnLst>
    <dgm:cxn modelId="{910E1D01-2C3A-4E84-8BAE-86C950A06CA8}" type="presOf" srcId="{5D6C98C2-5F3F-41BB-B11D-6F933DA52995}" destId="{0D37B305-CEE4-494F-8CA8-6CBA00FB1AD4}" srcOrd="0" destOrd="0" presId="urn:microsoft.com/office/officeart/2011/layout/CircleProcess"/>
    <dgm:cxn modelId="{4F5CB311-3382-4103-9F48-FD8967136EB5}" srcId="{35492500-E297-4736-B859-998BC2E151C4}" destId="{89DE1A7B-3FAC-4BB1-A0DE-A2CA8D99545A}" srcOrd="3" destOrd="0" parTransId="{1F1AE21F-6334-4339-989B-C6B54AFBF713}" sibTransId="{1F1D2B42-C8EA-408E-AABC-D9F4143087F9}"/>
    <dgm:cxn modelId="{805DB114-FF49-4382-B41F-C623688E19D6}" type="presOf" srcId="{35492500-E297-4736-B859-998BC2E151C4}" destId="{30EE7FA0-48EF-4713-8570-2B18C5D57C37}" srcOrd="0" destOrd="0" presId="urn:microsoft.com/office/officeart/2011/layout/CircleProcess"/>
    <dgm:cxn modelId="{ECE38F30-564D-4B08-A9FE-2EA88DA6C876}" srcId="{35492500-E297-4736-B859-998BC2E151C4}" destId="{98CEA8AA-FD75-43D8-A303-BDB97391CF84}" srcOrd="0" destOrd="0" parTransId="{A6F7DCAD-1753-4A9A-B7F3-F663463B433C}" sibTransId="{607F3784-F219-4585-B418-0B007480604E}"/>
    <dgm:cxn modelId="{ABE25B34-B014-4967-830A-0290ABFBEB05}" type="presOf" srcId="{8C9CF5D7-39EE-4AE3-B1A6-9980A10D54F2}" destId="{940E710E-26C3-4857-8431-A33F98471271}" srcOrd="1" destOrd="0" presId="urn:microsoft.com/office/officeart/2011/layout/CircleProcess"/>
    <dgm:cxn modelId="{4E554550-66F0-4E28-BA4F-E1F9128C09E0}" type="presOf" srcId="{7C8CF49B-3452-474B-8FDD-33A4EC1F4E45}" destId="{04564613-8305-40F6-B825-68FBF1B72718}" srcOrd="0" destOrd="0" presId="urn:microsoft.com/office/officeart/2011/layout/CircleProcess"/>
    <dgm:cxn modelId="{722FBB79-C4DD-485A-BC5F-15064690B992}" srcId="{35492500-E297-4736-B859-998BC2E151C4}" destId="{7C8CF49B-3452-474B-8FDD-33A4EC1F4E45}" srcOrd="1" destOrd="0" parTransId="{ECFE0E6A-8EC0-46C9-8AC0-62EB2A1FAB0A}" sibTransId="{1961FFBF-4C8B-4EB7-B1D1-F44D10A186C3}"/>
    <dgm:cxn modelId="{A9437F88-65FC-4434-AEFF-6B0B8DC4C1D4}" type="presOf" srcId="{5D6C98C2-5F3F-41BB-B11D-6F933DA52995}" destId="{8D4AE072-A477-4AF7-95CC-7385F359C353}" srcOrd="1" destOrd="0" presId="urn:microsoft.com/office/officeart/2011/layout/CircleProcess"/>
    <dgm:cxn modelId="{56B8BC88-26A7-47F5-BEB7-4C2E825E5444}" type="presOf" srcId="{98CEA8AA-FD75-43D8-A303-BDB97391CF84}" destId="{081CF094-725C-401C-9A1C-1C7A151147D6}" srcOrd="1" destOrd="0" presId="urn:microsoft.com/office/officeart/2011/layout/CircleProcess"/>
    <dgm:cxn modelId="{A23C918A-10FA-4687-A05A-F35C3A2DB36D}" type="presOf" srcId="{98CEA8AA-FD75-43D8-A303-BDB97391CF84}" destId="{1E27DB02-8698-47AF-966D-4DF1DD729E14}" srcOrd="0" destOrd="0" presId="urn:microsoft.com/office/officeart/2011/layout/CircleProcess"/>
    <dgm:cxn modelId="{2EF99C8B-AAF3-42B6-810E-350BCE4A04F3}" type="presOf" srcId="{8C9CF5D7-39EE-4AE3-B1A6-9980A10D54F2}" destId="{7D9562FA-E6FA-43BA-A2FB-7DBB6EE7172E}" srcOrd="0" destOrd="0" presId="urn:microsoft.com/office/officeart/2011/layout/CircleProcess"/>
    <dgm:cxn modelId="{8CD14592-39CA-460F-A47B-4EAD1A7ADC36}" srcId="{35492500-E297-4736-B859-998BC2E151C4}" destId="{5D6C98C2-5F3F-41BB-B11D-6F933DA52995}" srcOrd="2" destOrd="0" parTransId="{68A218FB-F784-4D56-9DA9-BA0715F8255A}" sibTransId="{0A645051-81CC-4045-9761-E8BA71FA7348}"/>
    <dgm:cxn modelId="{0087B3BF-55AC-4B79-9640-20B817EE21D5}" srcId="{35492500-E297-4736-B859-998BC2E151C4}" destId="{8C9CF5D7-39EE-4AE3-B1A6-9980A10D54F2}" srcOrd="4" destOrd="0" parTransId="{69B59220-0BF2-4CAA-9E12-DBA90D3CF17A}" sibTransId="{4AED1030-A0A1-4A18-B697-389D30F2E8E6}"/>
    <dgm:cxn modelId="{C45D33C5-E516-4E78-8B7F-674B875962F7}" type="presOf" srcId="{7C8CF49B-3452-474B-8FDD-33A4EC1F4E45}" destId="{B56869C8-4D01-4734-A8BA-234609C2BCBC}" srcOrd="1" destOrd="0" presId="urn:microsoft.com/office/officeart/2011/layout/CircleProcess"/>
    <dgm:cxn modelId="{43D90FC6-E736-4EA3-8F5B-FE40907FE93A}" type="presOf" srcId="{89DE1A7B-3FAC-4BB1-A0DE-A2CA8D99545A}" destId="{A0FDD4C9-C5C3-4A7A-9A0E-4E29AD012D77}" srcOrd="0" destOrd="0" presId="urn:microsoft.com/office/officeart/2011/layout/CircleProcess"/>
    <dgm:cxn modelId="{22CD90CB-01A7-42B7-A701-3FDE500D904A}" type="presOf" srcId="{89DE1A7B-3FAC-4BB1-A0DE-A2CA8D99545A}" destId="{0FF773CA-DA1C-4112-A24D-57CE4660EF56}" srcOrd="1" destOrd="0" presId="urn:microsoft.com/office/officeart/2011/layout/CircleProcess"/>
    <dgm:cxn modelId="{5085B29D-2A32-4F80-9451-DD585827E71C}" type="presParOf" srcId="{30EE7FA0-48EF-4713-8570-2B18C5D57C37}" destId="{2BE9B3EB-4171-45B2-8A76-A3236D08BF72}" srcOrd="0" destOrd="0" presId="urn:microsoft.com/office/officeart/2011/layout/CircleProcess"/>
    <dgm:cxn modelId="{076630F2-5385-421C-BC6B-CAB7722B5035}" type="presParOf" srcId="{2BE9B3EB-4171-45B2-8A76-A3236D08BF72}" destId="{19570D67-900B-47C0-A8CB-710D2496E0BA}" srcOrd="0" destOrd="0" presId="urn:microsoft.com/office/officeart/2011/layout/CircleProcess"/>
    <dgm:cxn modelId="{026430F2-AD35-452B-934D-0DD101F5B669}" type="presParOf" srcId="{30EE7FA0-48EF-4713-8570-2B18C5D57C37}" destId="{83715D84-8B13-4382-8904-B651B1A248C2}" srcOrd="1" destOrd="0" presId="urn:microsoft.com/office/officeart/2011/layout/CircleProcess"/>
    <dgm:cxn modelId="{F23451FC-8B2C-4729-8DA1-A6E4DABBD159}" type="presParOf" srcId="{83715D84-8B13-4382-8904-B651B1A248C2}" destId="{7D9562FA-E6FA-43BA-A2FB-7DBB6EE7172E}" srcOrd="0" destOrd="0" presId="urn:microsoft.com/office/officeart/2011/layout/CircleProcess"/>
    <dgm:cxn modelId="{728F8DE3-7F1E-40D2-B06A-600C51DDE27D}" type="presParOf" srcId="{30EE7FA0-48EF-4713-8570-2B18C5D57C37}" destId="{940E710E-26C3-4857-8431-A33F98471271}" srcOrd="2" destOrd="0" presId="urn:microsoft.com/office/officeart/2011/layout/CircleProcess"/>
    <dgm:cxn modelId="{3A006436-B49A-4C52-B3A5-738D65F987D2}" type="presParOf" srcId="{30EE7FA0-48EF-4713-8570-2B18C5D57C37}" destId="{71D23EA4-99C1-45B1-B23C-BD21FA6A857A}" srcOrd="3" destOrd="0" presId="urn:microsoft.com/office/officeart/2011/layout/CircleProcess"/>
    <dgm:cxn modelId="{C8BB6CC5-F365-4374-AC47-8C1CE83AE2C4}" type="presParOf" srcId="{71D23EA4-99C1-45B1-B23C-BD21FA6A857A}" destId="{044C5D63-C5E0-4A95-ACE5-11BA3B5B9C4D}" srcOrd="0" destOrd="0" presId="urn:microsoft.com/office/officeart/2011/layout/CircleProcess"/>
    <dgm:cxn modelId="{AA2E9A9C-FB7E-4FB8-977F-FAA9AFB2E4B2}" type="presParOf" srcId="{30EE7FA0-48EF-4713-8570-2B18C5D57C37}" destId="{405E1965-5869-44B9-82FF-443785B1C8E1}" srcOrd="4" destOrd="0" presId="urn:microsoft.com/office/officeart/2011/layout/CircleProcess"/>
    <dgm:cxn modelId="{85A5E211-2C66-4463-83CD-017EA5C33D71}" type="presParOf" srcId="{405E1965-5869-44B9-82FF-443785B1C8E1}" destId="{A0FDD4C9-C5C3-4A7A-9A0E-4E29AD012D77}" srcOrd="0" destOrd="0" presId="urn:microsoft.com/office/officeart/2011/layout/CircleProcess"/>
    <dgm:cxn modelId="{47640775-9D4A-426B-A20E-BF38B66DDF3F}" type="presParOf" srcId="{30EE7FA0-48EF-4713-8570-2B18C5D57C37}" destId="{0FF773CA-DA1C-4112-A24D-57CE4660EF56}" srcOrd="5" destOrd="0" presId="urn:microsoft.com/office/officeart/2011/layout/CircleProcess"/>
    <dgm:cxn modelId="{3B3801DC-E98F-4A20-9C44-283EFC2B8436}" type="presParOf" srcId="{30EE7FA0-48EF-4713-8570-2B18C5D57C37}" destId="{E614220A-5C28-478C-AA74-ACADCE930B62}" srcOrd="6" destOrd="0" presId="urn:microsoft.com/office/officeart/2011/layout/CircleProcess"/>
    <dgm:cxn modelId="{F527B6E6-D73F-4017-8C81-ED969C6BD1AD}" type="presParOf" srcId="{E614220A-5C28-478C-AA74-ACADCE930B62}" destId="{E543074B-B98C-4953-8710-05DD39B51ADD}" srcOrd="0" destOrd="0" presId="urn:microsoft.com/office/officeart/2011/layout/CircleProcess"/>
    <dgm:cxn modelId="{2C5CC3E8-231F-4AEA-B0B3-DB737C51AB3F}" type="presParOf" srcId="{30EE7FA0-48EF-4713-8570-2B18C5D57C37}" destId="{02AE7472-E496-40C9-8B20-935260344241}" srcOrd="7" destOrd="0" presId="urn:microsoft.com/office/officeart/2011/layout/CircleProcess"/>
    <dgm:cxn modelId="{B490FE1C-5F9B-4A46-8432-BC754A5CB05A}" type="presParOf" srcId="{02AE7472-E496-40C9-8B20-935260344241}" destId="{0D37B305-CEE4-494F-8CA8-6CBA00FB1AD4}" srcOrd="0" destOrd="0" presId="urn:microsoft.com/office/officeart/2011/layout/CircleProcess"/>
    <dgm:cxn modelId="{ACB5AB21-AE16-44E4-96C0-0821217CFA52}" type="presParOf" srcId="{30EE7FA0-48EF-4713-8570-2B18C5D57C37}" destId="{8D4AE072-A477-4AF7-95CC-7385F359C353}" srcOrd="8" destOrd="0" presId="urn:microsoft.com/office/officeart/2011/layout/CircleProcess"/>
    <dgm:cxn modelId="{3EB6E9CB-9064-485B-98F6-8F52C076706A}" type="presParOf" srcId="{30EE7FA0-48EF-4713-8570-2B18C5D57C37}" destId="{97059B5E-EE56-4D1C-A2AA-FB3E1B7D83D3}" srcOrd="9" destOrd="0" presId="urn:microsoft.com/office/officeart/2011/layout/CircleProcess"/>
    <dgm:cxn modelId="{F92A9335-45E1-45A2-91F2-F7E75EC959D9}" type="presParOf" srcId="{97059B5E-EE56-4D1C-A2AA-FB3E1B7D83D3}" destId="{64215BC5-4659-48BF-844B-C324D7BD269A}" srcOrd="0" destOrd="0" presId="urn:microsoft.com/office/officeart/2011/layout/CircleProcess"/>
    <dgm:cxn modelId="{7FE3FB5B-E1EC-4768-BAF4-DDC0614533C7}" type="presParOf" srcId="{30EE7FA0-48EF-4713-8570-2B18C5D57C37}" destId="{9B12A355-B0BB-4653-9C16-1D71FAB91017}" srcOrd="10" destOrd="0" presId="urn:microsoft.com/office/officeart/2011/layout/CircleProcess"/>
    <dgm:cxn modelId="{5C250191-EB91-41E6-80C0-4EDCC0BF26B7}" type="presParOf" srcId="{9B12A355-B0BB-4653-9C16-1D71FAB91017}" destId="{04564613-8305-40F6-B825-68FBF1B72718}" srcOrd="0" destOrd="0" presId="urn:microsoft.com/office/officeart/2011/layout/CircleProcess"/>
    <dgm:cxn modelId="{B3B1BA00-1D3F-486E-9285-384814D0F1A5}" type="presParOf" srcId="{30EE7FA0-48EF-4713-8570-2B18C5D57C37}" destId="{B56869C8-4D01-4734-A8BA-234609C2BCBC}" srcOrd="11" destOrd="0" presId="urn:microsoft.com/office/officeart/2011/layout/CircleProcess"/>
    <dgm:cxn modelId="{35D19A27-E792-40E2-9B98-F3C0549C4A87}" type="presParOf" srcId="{30EE7FA0-48EF-4713-8570-2B18C5D57C37}" destId="{83530842-4A4B-40FF-ACA7-59912D55855F}" srcOrd="12" destOrd="0" presId="urn:microsoft.com/office/officeart/2011/layout/CircleProcess"/>
    <dgm:cxn modelId="{AEE1B5B8-70A8-4837-811C-3F6BC7B890C7}" type="presParOf" srcId="{83530842-4A4B-40FF-ACA7-59912D55855F}" destId="{CA7068A4-8A28-4B57-8635-3DEF69398DE4}" srcOrd="0" destOrd="0" presId="urn:microsoft.com/office/officeart/2011/layout/CircleProcess"/>
    <dgm:cxn modelId="{493F25E9-AB97-4585-9A11-C5414FF2AE99}" type="presParOf" srcId="{30EE7FA0-48EF-4713-8570-2B18C5D57C37}" destId="{314D58BC-109C-43A4-9E71-3F186996FDD0}" srcOrd="13" destOrd="0" presId="urn:microsoft.com/office/officeart/2011/layout/CircleProcess"/>
    <dgm:cxn modelId="{7FF9B7F1-F422-457D-ACCD-4E0A163E81F7}" type="presParOf" srcId="{314D58BC-109C-43A4-9E71-3F186996FDD0}" destId="{1E27DB02-8698-47AF-966D-4DF1DD729E14}" srcOrd="0" destOrd="0" presId="urn:microsoft.com/office/officeart/2011/layout/CircleProcess"/>
    <dgm:cxn modelId="{1103A0FB-5A6C-4F77-B99C-77DA9C71EAC5}" type="presParOf" srcId="{30EE7FA0-48EF-4713-8570-2B18C5D57C37}" destId="{081CF094-725C-401C-9A1C-1C7A151147D6}" srcOrd="14" destOrd="0" presId="urn:microsoft.com/office/officeart/2011/layout/CircleProcess"/>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ECA645-D210-4AB1-90A5-B2155D271A53}">
      <dsp:nvSpPr>
        <dsp:cNvPr id="0" name=""/>
        <dsp:cNvSpPr/>
      </dsp:nvSpPr>
      <dsp:spPr>
        <a:xfrm rot="10800000">
          <a:off x="891391" y="1792"/>
          <a:ext cx="2868137" cy="675863"/>
        </a:xfrm>
        <a:prstGeom prst="homePlate">
          <a:avLst/>
        </a:prstGeom>
        <a:gradFill rotWithShape="0">
          <a:gsLst>
            <a:gs pos="0">
              <a:schemeClr val="accent6">
                <a:shade val="50000"/>
                <a:hueOff val="0"/>
                <a:satOff val="0"/>
                <a:lumOff val="0"/>
                <a:alphaOff val="0"/>
                <a:satMod val="103000"/>
                <a:lumMod val="102000"/>
                <a:tint val="94000"/>
              </a:schemeClr>
            </a:gs>
            <a:gs pos="50000">
              <a:schemeClr val="accent6">
                <a:shade val="50000"/>
                <a:hueOff val="0"/>
                <a:satOff val="0"/>
                <a:lumOff val="0"/>
                <a:alphaOff val="0"/>
                <a:satMod val="110000"/>
                <a:lumMod val="100000"/>
                <a:shade val="100000"/>
              </a:schemeClr>
            </a:gs>
            <a:gs pos="100000">
              <a:schemeClr val="accent6">
                <a:shade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98037" tIns="72390" rIns="135128" bIns="72390" numCol="1" spcCol="1270" anchor="ctr" anchorCtr="0">
          <a:noAutofit/>
        </a:bodyPr>
        <a:lstStyle/>
        <a:p>
          <a:pPr marL="0" lvl="0" indent="0" algn="ctr" defTabSz="844550">
            <a:lnSpc>
              <a:spcPct val="90000"/>
            </a:lnSpc>
            <a:spcBef>
              <a:spcPct val="0"/>
            </a:spcBef>
            <a:spcAft>
              <a:spcPct val="35000"/>
            </a:spcAft>
            <a:buNone/>
          </a:pPr>
          <a:r>
            <a:rPr lang="en-GB" sz="1900" kern="1200" dirty="0"/>
            <a:t>Mrs G Hogg - DSL</a:t>
          </a:r>
        </a:p>
      </dsp:txBody>
      <dsp:txXfrm rot="10800000">
        <a:off x="1060357" y="1792"/>
        <a:ext cx="2699171" cy="675863"/>
      </dsp:txXfrm>
    </dsp:sp>
    <dsp:sp modelId="{D053991E-916B-43D8-971F-B1917DC4AE70}">
      <dsp:nvSpPr>
        <dsp:cNvPr id="0" name=""/>
        <dsp:cNvSpPr/>
      </dsp:nvSpPr>
      <dsp:spPr>
        <a:xfrm>
          <a:off x="553459" y="1792"/>
          <a:ext cx="675863" cy="675863"/>
        </a:xfrm>
        <a:prstGeom prst="ellipse">
          <a:avLst/>
        </a:prstGeom>
        <a:blipFill rotWithShape="1">
          <a:blip xmlns:r="http://schemas.openxmlformats.org/officeDocument/2006/relationships" r:embed="rId1" cstate="print">
            <a:extLst>
              <a:ext uri="{28A0092B-C50C-407E-A947-70E740481C1C}">
                <a14:useLocalDpi xmlns:a14="http://schemas.microsoft.com/office/drawing/2010/main" val="0"/>
              </a:ext>
            </a:extLst>
          </a:blip>
          <a:srcRect/>
          <a:stretch>
            <a:fillRect t="-17000" b="-17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5C9A6B2-55E3-404D-AD21-CB31E6A2025E}">
      <dsp:nvSpPr>
        <dsp:cNvPr id="0" name=""/>
        <dsp:cNvSpPr/>
      </dsp:nvSpPr>
      <dsp:spPr>
        <a:xfrm rot="10800000">
          <a:off x="891391" y="879406"/>
          <a:ext cx="2868137" cy="675863"/>
        </a:xfrm>
        <a:prstGeom prst="homePlate">
          <a:avLst/>
        </a:prstGeom>
        <a:gradFill rotWithShape="0">
          <a:gsLst>
            <a:gs pos="0">
              <a:schemeClr val="accent6">
                <a:shade val="50000"/>
                <a:hueOff val="147370"/>
                <a:satOff val="-6442"/>
                <a:lumOff val="17584"/>
                <a:alphaOff val="0"/>
                <a:satMod val="103000"/>
                <a:lumMod val="102000"/>
                <a:tint val="94000"/>
              </a:schemeClr>
            </a:gs>
            <a:gs pos="50000">
              <a:schemeClr val="accent6">
                <a:shade val="50000"/>
                <a:hueOff val="147370"/>
                <a:satOff val="-6442"/>
                <a:lumOff val="17584"/>
                <a:alphaOff val="0"/>
                <a:satMod val="110000"/>
                <a:lumMod val="100000"/>
                <a:shade val="100000"/>
              </a:schemeClr>
            </a:gs>
            <a:gs pos="100000">
              <a:schemeClr val="accent6">
                <a:shade val="50000"/>
                <a:hueOff val="147370"/>
                <a:satOff val="-6442"/>
                <a:lumOff val="1758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98037" tIns="72390" rIns="135128" bIns="72390" numCol="1" spcCol="1270" anchor="ctr" anchorCtr="0">
          <a:noAutofit/>
        </a:bodyPr>
        <a:lstStyle/>
        <a:p>
          <a:pPr marL="0" lvl="0" indent="0" algn="ctr" defTabSz="844550">
            <a:lnSpc>
              <a:spcPct val="90000"/>
            </a:lnSpc>
            <a:spcBef>
              <a:spcPct val="0"/>
            </a:spcBef>
            <a:spcAft>
              <a:spcPct val="35000"/>
            </a:spcAft>
            <a:buNone/>
          </a:pPr>
          <a:r>
            <a:rPr lang="en-GB" sz="1900" kern="1200" dirty="0"/>
            <a:t>Mrs J Jackson - DDSL</a:t>
          </a:r>
        </a:p>
      </dsp:txBody>
      <dsp:txXfrm rot="10800000">
        <a:off x="1060357" y="879406"/>
        <a:ext cx="2699171" cy="675863"/>
      </dsp:txXfrm>
    </dsp:sp>
    <dsp:sp modelId="{2B95A1B1-EDD2-4907-99D9-6A2E75CC9BA0}">
      <dsp:nvSpPr>
        <dsp:cNvPr id="0" name=""/>
        <dsp:cNvSpPr/>
      </dsp:nvSpPr>
      <dsp:spPr>
        <a:xfrm>
          <a:off x="553459" y="879406"/>
          <a:ext cx="675863" cy="675863"/>
        </a:xfrm>
        <a:prstGeom prst="ellipse">
          <a:avLst/>
        </a:prstGeom>
        <a:blipFill rotWithShape="1">
          <a:blip xmlns:r="http://schemas.openxmlformats.org/officeDocument/2006/relationships" r:embed="rId2" cstate="print">
            <a:extLst>
              <a:ext uri="{28A0092B-C50C-407E-A947-70E740481C1C}">
                <a14:useLocalDpi xmlns:a14="http://schemas.microsoft.com/office/drawing/2010/main" val="0"/>
              </a:ext>
            </a:extLst>
          </a:blip>
          <a:srcRect/>
          <a:stretch>
            <a:fillRect t="-17000" b="-17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B23BF73E-CBD8-423B-A9F2-53B737659AAC}">
      <dsp:nvSpPr>
        <dsp:cNvPr id="0" name=""/>
        <dsp:cNvSpPr/>
      </dsp:nvSpPr>
      <dsp:spPr>
        <a:xfrm rot="10800000">
          <a:off x="891391" y="1757019"/>
          <a:ext cx="2868137" cy="675863"/>
        </a:xfrm>
        <a:prstGeom prst="homePlate">
          <a:avLst/>
        </a:prstGeom>
        <a:gradFill rotWithShape="0">
          <a:gsLst>
            <a:gs pos="0">
              <a:schemeClr val="accent6">
                <a:shade val="50000"/>
                <a:hueOff val="294739"/>
                <a:satOff val="-12884"/>
                <a:lumOff val="35169"/>
                <a:alphaOff val="0"/>
                <a:satMod val="103000"/>
                <a:lumMod val="102000"/>
                <a:tint val="94000"/>
              </a:schemeClr>
            </a:gs>
            <a:gs pos="50000">
              <a:schemeClr val="accent6">
                <a:shade val="50000"/>
                <a:hueOff val="294739"/>
                <a:satOff val="-12884"/>
                <a:lumOff val="35169"/>
                <a:alphaOff val="0"/>
                <a:satMod val="110000"/>
                <a:lumMod val="100000"/>
                <a:shade val="100000"/>
              </a:schemeClr>
            </a:gs>
            <a:gs pos="100000">
              <a:schemeClr val="accent6">
                <a:shade val="50000"/>
                <a:hueOff val="294739"/>
                <a:satOff val="-12884"/>
                <a:lumOff val="3516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98037" tIns="72390" rIns="135128"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chemeClr val="accent6">
                  <a:lumMod val="50000"/>
                </a:schemeClr>
              </a:solidFill>
            </a:rPr>
            <a:t>Mrs M Gill - DDSL</a:t>
          </a:r>
        </a:p>
      </dsp:txBody>
      <dsp:txXfrm rot="10800000">
        <a:off x="1060357" y="1757019"/>
        <a:ext cx="2699171" cy="675863"/>
      </dsp:txXfrm>
    </dsp:sp>
    <dsp:sp modelId="{F7A3E045-1BDE-4EB2-BB71-A3C0017C0A34}">
      <dsp:nvSpPr>
        <dsp:cNvPr id="0" name=""/>
        <dsp:cNvSpPr/>
      </dsp:nvSpPr>
      <dsp:spPr>
        <a:xfrm>
          <a:off x="553459" y="1757019"/>
          <a:ext cx="675863" cy="675863"/>
        </a:xfrm>
        <a:prstGeom prst="ellipse">
          <a:avLst/>
        </a:prstGeom>
        <a:blipFill rotWithShape="1">
          <a:blip xmlns:r="http://schemas.openxmlformats.org/officeDocument/2006/relationships" r:embed="rId3" cstate="print">
            <a:extLst>
              <a:ext uri="{28A0092B-C50C-407E-A947-70E740481C1C}">
                <a14:useLocalDpi xmlns:a14="http://schemas.microsoft.com/office/drawing/2010/main" val="0"/>
              </a:ext>
            </a:extLst>
          </a:blip>
          <a:srcRect/>
          <a:stretch>
            <a:fillRect t="-17000" b="-17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85BB9263-901A-4F15-97C2-E3C1D2A5AC1D}">
      <dsp:nvSpPr>
        <dsp:cNvPr id="0" name=""/>
        <dsp:cNvSpPr/>
      </dsp:nvSpPr>
      <dsp:spPr>
        <a:xfrm rot="10800000">
          <a:off x="891391" y="2634632"/>
          <a:ext cx="2868137" cy="675863"/>
        </a:xfrm>
        <a:prstGeom prst="homePlate">
          <a:avLst/>
        </a:prstGeom>
        <a:gradFill rotWithShape="0">
          <a:gsLst>
            <a:gs pos="0">
              <a:schemeClr val="accent6">
                <a:shade val="50000"/>
                <a:hueOff val="294739"/>
                <a:satOff val="-12884"/>
                <a:lumOff val="35169"/>
                <a:alphaOff val="0"/>
                <a:satMod val="103000"/>
                <a:lumMod val="102000"/>
                <a:tint val="94000"/>
              </a:schemeClr>
            </a:gs>
            <a:gs pos="50000">
              <a:schemeClr val="accent6">
                <a:shade val="50000"/>
                <a:hueOff val="294739"/>
                <a:satOff val="-12884"/>
                <a:lumOff val="35169"/>
                <a:alphaOff val="0"/>
                <a:satMod val="110000"/>
                <a:lumMod val="100000"/>
                <a:shade val="100000"/>
              </a:schemeClr>
            </a:gs>
            <a:gs pos="100000">
              <a:schemeClr val="accent6">
                <a:shade val="50000"/>
                <a:hueOff val="294739"/>
                <a:satOff val="-12884"/>
                <a:lumOff val="3516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98037" tIns="72390" rIns="135128"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chemeClr val="accent6">
                  <a:lumMod val="50000"/>
                </a:schemeClr>
              </a:solidFill>
            </a:rPr>
            <a:t>Mrs K Richardson-Dunn (6</a:t>
          </a:r>
          <a:r>
            <a:rPr lang="en-GB" sz="1900" kern="1200" baseline="30000" dirty="0">
              <a:solidFill>
                <a:schemeClr val="accent6">
                  <a:lumMod val="50000"/>
                </a:schemeClr>
              </a:solidFill>
            </a:rPr>
            <a:t>th</a:t>
          </a:r>
          <a:r>
            <a:rPr lang="en-GB" sz="1900" kern="1200" dirty="0">
              <a:solidFill>
                <a:schemeClr val="accent6">
                  <a:lumMod val="50000"/>
                </a:schemeClr>
              </a:solidFill>
            </a:rPr>
            <a:t> form) - DSL</a:t>
          </a:r>
        </a:p>
      </dsp:txBody>
      <dsp:txXfrm rot="10800000">
        <a:off x="1060357" y="2634632"/>
        <a:ext cx="2699171" cy="675863"/>
      </dsp:txXfrm>
    </dsp:sp>
    <dsp:sp modelId="{348879CF-264C-42C9-9D73-C21B894D050D}">
      <dsp:nvSpPr>
        <dsp:cNvPr id="0" name=""/>
        <dsp:cNvSpPr/>
      </dsp:nvSpPr>
      <dsp:spPr>
        <a:xfrm>
          <a:off x="553459" y="2634632"/>
          <a:ext cx="675863" cy="675863"/>
        </a:xfrm>
        <a:prstGeom prst="ellipse">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l="-5000" r="-5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805C429-D6A6-49D3-A0B4-8145E5D78440}">
      <dsp:nvSpPr>
        <dsp:cNvPr id="0" name=""/>
        <dsp:cNvSpPr/>
      </dsp:nvSpPr>
      <dsp:spPr>
        <a:xfrm rot="10800000">
          <a:off x="891391" y="3512245"/>
          <a:ext cx="2868137" cy="675863"/>
        </a:xfrm>
        <a:prstGeom prst="homePlate">
          <a:avLst/>
        </a:prstGeom>
        <a:gradFill rotWithShape="0">
          <a:gsLst>
            <a:gs pos="0">
              <a:schemeClr val="accent6">
                <a:shade val="50000"/>
                <a:hueOff val="147370"/>
                <a:satOff val="-6442"/>
                <a:lumOff val="17584"/>
                <a:alphaOff val="0"/>
                <a:satMod val="103000"/>
                <a:lumMod val="102000"/>
                <a:tint val="94000"/>
              </a:schemeClr>
            </a:gs>
            <a:gs pos="50000">
              <a:schemeClr val="accent6">
                <a:shade val="50000"/>
                <a:hueOff val="147370"/>
                <a:satOff val="-6442"/>
                <a:lumOff val="17584"/>
                <a:alphaOff val="0"/>
                <a:satMod val="110000"/>
                <a:lumMod val="100000"/>
                <a:shade val="100000"/>
              </a:schemeClr>
            </a:gs>
            <a:gs pos="100000">
              <a:schemeClr val="accent6">
                <a:shade val="50000"/>
                <a:hueOff val="147370"/>
                <a:satOff val="-6442"/>
                <a:lumOff val="1758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98037" tIns="72390" rIns="135128" bIns="72390" numCol="1" spcCol="1270" anchor="ctr" anchorCtr="0">
          <a:noAutofit/>
        </a:bodyPr>
        <a:lstStyle/>
        <a:p>
          <a:pPr marL="0" lvl="0" indent="0" algn="ctr" defTabSz="844550">
            <a:lnSpc>
              <a:spcPct val="90000"/>
            </a:lnSpc>
            <a:spcBef>
              <a:spcPct val="0"/>
            </a:spcBef>
            <a:spcAft>
              <a:spcPct val="35000"/>
            </a:spcAft>
            <a:buNone/>
          </a:pPr>
          <a:r>
            <a:rPr lang="en-GB" sz="1900" kern="1200" dirty="0">
              <a:solidFill>
                <a:schemeClr val="accent6">
                  <a:lumMod val="50000"/>
                </a:schemeClr>
              </a:solidFill>
            </a:rPr>
            <a:t>Mrs F Collins (6</a:t>
          </a:r>
          <a:r>
            <a:rPr lang="en-GB" sz="1900" kern="1200" baseline="30000" dirty="0">
              <a:solidFill>
                <a:schemeClr val="accent6">
                  <a:lumMod val="50000"/>
                </a:schemeClr>
              </a:solidFill>
            </a:rPr>
            <a:t>th</a:t>
          </a:r>
          <a:r>
            <a:rPr lang="en-GB" sz="1900" kern="1200" dirty="0">
              <a:solidFill>
                <a:schemeClr val="accent6">
                  <a:lumMod val="50000"/>
                </a:schemeClr>
              </a:solidFill>
            </a:rPr>
            <a:t> Form) - DDSL</a:t>
          </a:r>
        </a:p>
      </dsp:txBody>
      <dsp:txXfrm rot="10800000">
        <a:off x="1060357" y="3512245"/>
        <a:ext cx="2699171" cy="675863"/>
      </dsp:txXfrm>
    </dsp:sp>
    <dsp:sp modelId="{69080F73-ED9F-44F6-8CC0-3521C1554AA0}">
      <dsp:nvSpPr>
        <dsp:cNvPr id="0" name=""/>
        <dsp:cNvSpPr/>
      </dsp:nvSpPr>
      <dsp:spPr>
        <a:xfrm>
          <a:off x="553459" y="3512245"/>
          <a:ext cx="675863" cy="675863"/>
        </a:xfrm>
        <a:prstGeom prst="ellipse">
          <a:avLst/>
        </a:prstGeom>
        <a:blipFill rotWithShape="1">
          <a:blip xmlns:r="http://schemas.openxmlformats.org/officeDocument/2006/relationships" r:embed="rId5" cstate="print">
            <a:extLst>
              <a:ext uri="{28A0092B-C50C-407E-A947-70E740481C1C}">
                <a14:useLocalDpi xmlns:a14="http://schemas.microsoft.com/office/drawing/2010/main" val="0"/>
              </a:ext>
            </a:extLst>
          </a:blip>
          <a:srcRect/>
          <a:stretch>
            <a:fillRect t="-17000" b="-17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570D67-900B-47C0-A8CB-710D2496E0BA}">
      <dsp:nvSpPr>
        <dsp:cNvPr id="0" name=""/>
        <dsp:cNvSpPr/>
      </dsp:nvSpPr>
      <dsp:spPr>
        <a:xfrm>
          <a:off x="5745711" y="496241"/>
          <a:ext cx="1314558" cy="1314774"/>
        </a:xfrm>
        <a:prstGeom prst="ellipse">
          <a:avLst/>
        </a:prstGeom>
        <a:gradFill rotWithShape="0">
          <a:gsLst>
            <a:gs pos="0">
              <a:schemeClr val="accent6">
                <a:shade val="50000"/>
                <a:hueOff val="0"/>
                <a:satOff val="0"/>
                <a:lumOff val="0"/>
                <a:alphaOff val="0"/>
                <a:satMod val="103000"/>
                <a:lumMod val="102000"/>
                <a:tint val="94000"/>
              </a:schemeClr>
            </a:gs>
            <a:gs pos="50000">
              <a:schemeClr val="accent6">
                <a:shade val="50000"/>
                <a:hueOff val="0"/>
                <a:satOff val="0"/>
                <a:lumOff val="0"/>
                <a:alphaOff val="0"/>
                <a:satMod val="110000"/>
                <a:lumMod val="100000"/>
                <a:shade val="100000"/>
              </a:schemeClr>
            </a:gs>
            <a:gs pos="100000">
              <a:schemeClr val="accent6">
                <a:shade val="5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7D9562FA-E6FA-43BA-A2FB-7DBB6EE7172E}">
      <dsp:nvSpPr>
        <dsp:cNvPr id="0" name=""/>
        <dsp:cNvSpPr/>
      </dsp:nvSpPr>
      <dsp:spPr>
        <a:xfrm>
          <a:off x="5789087" y="540074"/>
          <a:ext cx="1227108" cy="1227107"/>
        </a:xfrm>
        <a:prstGeom prst="ellipse">
          <a:avLst/>
        </a:prstGeom>
        <a:solidFill>
          <a:schemeClr val="lt1">
            <a:alpha val="90000"/>
            <a:hueOff val="0"/>
            <a:satOff val="0"/>
            <a:lumOff val="0"/>
            <a:alphaOff val="0"/>
          </a:schemeClr>
        </a:solidFill>
        <a:ln w="6350" cap="flat" cmpd="sng" algn="ctr">
          <a:solidFill>
            <a:schemeClr val="accent6">
              <a:shade val="50000"/>
              <a:hueOff val="0"/>
              <a:satOff val="0"/>
              <a:lumOff val="0"/>
              <a:alphaOff val="0"/>
            </a:schemeClr>
          </a:solidFill>
          <a:prstDash val="solid"/>
          <a:miter lim="800000"/>
        </a:ln>
        <a:effectLst>
          <a:outerShdw blurRad="50800" dist="38100" dir="2700000" algn="tl" rotWithShape="0">
            <a:prstClr val="black">
              <a:alpha val="40000"/>
            </a:prst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Any verbal referrals to DSL will have to be followed up on CPOMS.</a:t>
          </a:r>
        </a:p>
      </dsp:txBody>
      <dsp:txXfrm>
        <a:off x="5964688" y="715408"/>
        <a:ext cx="876605" cy="876439"/>
      </dsp:txXfrm>
    </dsp:sp>
    <dsp:sp modelId="{044C5D63-C5E0-4A95-ACE5-11BA3B5B9C4D}">
      <dsp:nvSpPr>
        <dsp:cNvPr id="0" name=""/>
        <dsp:cNvSpPr/>
      </dsp:nvSpPr>
      <dsp:spPr>
        <a:xfrm rot="2700000">
          <a:off x="4386453" y="496309"/>
          <a:ext cx="1314406" cy="1314406"/>
        </a:xfrm>
        <a:prstGeom prst="teardrop">
          <a:avLst>
            <a:gd name="adj" fmla="val 100000"/>
          </a:avLst>
        </a:prstGeom>
        <a:gradFill rotWithShape="0">
          <a:gsLst>
            <a:gs pos="0">
              <a:schemeClr val="accent6">
                <a:shade val="50000"/>
                <a:hueOff val="147370"/>
                <a:satOff val="-6442"/>
                <a:lumOff val="17584"/>
                <a:alphaOff val="0"/>
                <a:satMod val="103000"/>
                <a:lumMod val="102000"/>
                <a:tint val="94000"/>
              </a:schemeClr>
            </a:gs>
            <a:gs pos="50000">
              <a:schemeClr val="accent6">
                <a:shade val="50000"/>
                <a:hueOff val="147370"/>
                <a:satOff val="-6442"/>
                <a:lumOff val="17584"/>
                <a:alphaOff val="0"/>
                <a:satMod val="110000"/>
                <a:lumMod val="100000"/>
                <a:shade val="100000"/>
              </a:schemeClr>
            </a:gs>
            <a:gs pos="100000">
              <a:schemeClr val="accent6">
                <a:shade val="50000"/>
                <a:hueOff val="147370"/>
                <a:satOff val="-6442"/>
                <a:lumOff val="1758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0FDD4C9-C5C3-4A7A-9A0E-4E29AD012D77}">
      <dsp:nvSpPr>
        <dsp:cNvPr id="0" name=""/>
        <dsp:cNvSpPr/>
      </dsp:nvSpPr>
      <dsp:spPr>
        <a:xfrm>
          <a:off x="4431152" y="540074"/>
          <a:ext cx="1227108" cy="1227107"/>
        </a:xfrm>
        <a:prstGeom prst="ellipse">
          <a:avLst/>
        </a:prstGeom>
        <a:solidFill>
          <a:schemeClr val="lt1">
            <a:alpha val="90000"/>
            <a:hueOff val="0"/>
            <a:satOff val="0"/>
            <a:lumOff val="0"/>
            <a:alphaOff val="0"/>
          </a:schemeClr>
        </a:solidFill>
        <a:ln w="6350" cap="flat" cmpd="sng" algn="ctr">
          <a:solidFill>
            <a:schemeClr val="accent6">
              <a:shade val="50000"/>
              <a:hueOff val="147370"/>
              <a:satOff val="-6442"/>
              <a:lumOff val="17584"/>
              <a:alphaOff val="0"/>
            </a:schemeClr>
          </a:solidFill>
          <a:prstDash val="solid"/>
          <a:miter lim="800000"/>
        </a:ln>
        <a:effectLst>
          <a:outerShdw blurRad="50800" dist="38100" dir="2700000" algn="tl" rotWithShape="0">
            <a:prstClr val="black">
              <a:alpha val="40000"/>
            </a:prst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Report as soon as possible to DSL via CPOMS</a:t>
          </a:r>
        </a:p>
      </dsp:txBody>
      <dsp:txXfrm>
        <a:off x="4606054" y="715408"/>
        <a:ext cx="876605" cy="876439"/>
      </dsp:txXfrm>
    </dsp:sp>
    <dsp:sp modelId="{E543074B-B98C-4953-8710-05DD39B51ADD}">
      <dsp:nvSpPr>
        <dsp:cNvPr id="0" name=""/>
        <dsp:cNvSpPr/>
      </dsp:nvSpPr>
      <dsp:spPr>
        <a:xfrm rot="2700000">
          <a:off x="3028519" y="496309"/>
          <a:ext cx="1314406" cy="1314406"/>
        </a:xfrm>
        <a:prstGeom prst="teardrop">
          <a:avLst>
            <a:gd name="adj" fmla="val 100000"/>
          </a:avLst>
        </a:prstGeom>
        <a:gradFill rotWithShape="0">
          <a:gsLst>
            <a:gs pos="0">
              <a:schemeClr val="accent6">
                <a:shade val="50000"/>
                <a:hueOff val="294739"/>
                <a:satOff val="-12884"/>
                <a:lumOff val="35169"/>
                <a:alphaOff val="0"/>
                <a:satMod val="103000"/>
                <a:lumMod val="102000"/>
                <a:tint val="94000"/>
              </a:schemeClr>
            </a:gs>
            <a:gs pos="50000">
              <a:schemeClr val="accent6">
                <a:shade val="50000"/>
                <a:hueOff val="294739"/>
                <a:satOff val="-12884"/>
                <a:lumOff val="35169"/>
                <a:alphaOff val="0"/>
                <a:satMod val="110000"/>
                <a:lumMod val="100000"/>
                <a:shade val="100000"/>
              </a:schemeClr>
            </a:gs>
            <a:gs pos="100000">
              <a:schemeClr val="accent6">
                <a:shade val="50000"/>
                <a:hueOff val="294739"/>
                <a:satOff val="-12884"/>
                <a:lumOff val="3516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D37B305-CEE4-494F-8CA8-6CBA00FB1AD4}">
      <dsp:nvSpPr>
        <dsp:cNvPr id="0" name=""/>
        <dsp:cNvSpPr/>
      </dsp:nvSpPr>
      <dsp:spPr>
        <a:xfrm>
          <a:off x="3072518" y="540074"/>
          <a:ext cx="1227108" cy="1227107"/>
        </a:xfrm>
        <a:prstGeom prst="ellipse">
          <a:avLst/>
        </a:prstGeom>
        <a:solidFill>
          <a:schemeClr val="lt1">
            <a:alpha val="90000"/>
            <a:hueOff val="0"/>
            <a:satOff val="0"/>
            <a:lumOff val="0"/>
            <a:alphaOff val="0"/>
          </a:schemeClr>
        </a:solidFill>
        <a:ln w="6350" cap="flat" cmpd="sng" algn="ctr">
          <a:solidFill>
            <a:schemeClr val="accent6">
              <a:shade val="50000"/>
              <a:hueOff val="294739"/>
              <a:satOff val="-12884"/>
              <a:lumOff val="35169"/>
              <a:alphaOff val="0"/>
            </a:schemeClr>
          </a:solidFill>
          <a:prstDash val="solid"/>
          <a:miter lim="800000"/>
        </a:ln>
        <a:effectLst>
          <a:outerShdw blurRad="50800" dist="38100" dir="2700000" algn="tl" rotWithShape="0">
            <a:prstClr val="black">
              <a:alpha val="40000"/>
            </a:prst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Write only what the pupil says. </a:t>
          </a:r>
        </a:p>
      </dsp:txBody>
      <dsp:txXfrm>
        <a:off x="3247419" y="715408"/>
        <a:ext cx="876605" cy="876439"/>
      </dsp:txXfrm>
    </dsp:sp>
    <dsp:sp modelId="{64215BC5-4659-48BF-844B-C324D7BD269A}">
      <dsp:nvSpPr>
        <dsp:cNvPr id="0" name=""/>
        <dsp:cNvSpPr/>
      </dsp:nvSpPr>
      <dsp:spPr>
        <a:xfrm rot="2700000">
          <a:off x="1669885" y="496309"/>
          <a:ext cx="1314406" cy="1314406"/>
        </a:xfrm>
        <a:prstGeom prst="teardrop">
          <a:avLst>
            <a:gd name="adj" fmla="val 100000"/>
          </a:avLst>
        </a:prstGeom>
        <a:gradFill rotWithShape="0">
          <a:gsLst>
            <a:gs pos="0">
              <a:schemeClr val="accent6">
                <a:shade val="50000"/>
                <a:hueOff val="294739"/>
                <a:satOff val="-12884"/>
                <a:lumOff val="35169"/>
                <a:alphaOff val="0"/>
                <a:satMod val="103000"/>
                <a:lumMod val="102000"/>
                <a:tint val="94000"/>
              </a:schemeClr>
            </a:gs>
            <a:gs pos="50000">
              <a:schemeClr val="accent6">
                <a:shade val="50000"/>
                <a:hueOff val="294739"/>
                <a:satOff val="-12884"/>
                <a:lumOff val="35169"/>
                <a:alphaOff val="0"/>
                <a:satMod val="110000"/>
                <a:lumMod val="100000"/>
                <a:shade val="100000"/>
              </a:schemeClr>
            </a:gs>
            <a:gs pos="100000">
              <a:schemeClr val="accent6">
                <a:shade val="50000"/>
                <a:hueOff val="294739"/>
                <a:satOff val="-12884"/>
                <a:lumOff val="35169"/>
                <a:alphaOff val="0"/>
                <a:lumMod val="99000"/>
                <a:satMod val="120000"/>
                <a:shade val="78000"/>
              </a:schemeClr>
            </a:gs>
          </a:gsLst>
          <a:lin ang="5400000" scaled="0"/>
        </a:gradFill>
        <a:ln>
          <a:noFill/>
        </a:ln>
        <a:effectLst>
          <a:outerShdw blurRad="50800" dist="38100" dir="2700000" algn="tl" rotWithShape="0">
            <a:prstClr val="black">
              <a:alpha val="40000"/>
            </a:prst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4564613-8305-40F6-B825-68FBF1B72718}">
      <dsp:nvSpPr>
        <dsp:cNvPr id="0" name=""/>
        <dsp:cNvSpPr/>
      </dsp:nvSpPr>
      <dsp:spPr>
        <a:xfrm>
          <a:off x="1713884" y="540074"/>
          <a:ext cx="1227108" cy="1227107"/>
        </a:xfrm>
        <a:prstGeom prst="ellipse">
          <a:avLst/>
        </a:prstGeom>
        <a:solidFill>
          <a:schemeClr val="lt1">
            <a:alpha val="90000"/>
            <a:hueOff val="0"/>
            <a:satOff val="0"/>
            <a:lumOff val="0"/>
            <a:alphaOff val="0"/>
          </a:schemeClr>
        </a:solidFill>
        <a:ln w="6350" cap="flat" cmpd="sng" algn="ctr">
          <a:solidFill>
            <a:schemeClr val="accent6">
              <a:shade val="50000"/>
              <a:hueOff val="294739"/>
              <a:satOff val="-12884"/>
              <a:lumOff val="35169"/>
              <a:alphaOff val="0"/>
            </a:schemeClr>
          </a:solidFill>
          <a:prstDash val="solid"/>
          <a:miter lim="800000"/>
        </a:ln>
        <a:effectLst>
          <a:outerShdw blurRad="50800" dist="38100" dir="2700000" algn="tl" rotWithShape="0">
            <a:prstClr val="black">
              <a:alpha val="40000"/>
            </a:prst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Ask open questions.</a:t>
          </a:r>
        </a:p>
      </dsp:txBody>
      <dsp:txXfrm>
        <a:off x="1889485" y="715408"/>
        <a:ext cx="876605" cy="876439"/>
      </dsp:txXfrm>
    </dsp:sp>
    <dsp:sp modelId="{CA7068A4-8A28-4B57-8635-3DEF69398DE4}">
      <dsp:nvSpPr>
        <dsp:cNvPr id="0" name=""/>
        <dsp:cNvSpPr/>
      </dsp:nvSpPr>
      <dsp:spPr>
        <a:xfrm rot="2700000">
          <a:off x="311251" y="496309"/>
          <a:ext cx="1314406" cy="1314406"/>
        </a:xfrm>
        <a:prstGeom prst="teardrop">
          <a:avLst>
            <a:gd name="adj" fmla="val 100000"/>
          </a:avLst>
        </a:prstGeom>
        <a:gradFill rotWithShape="0">
          <a:gsLst>
            <a:gs pos="0">
              <a:schemeClr val="accent6">
                <a:shade val="50000"/>
                <a:hueOff val="147370"/>
                <a:satOff val="-6442"/>
                <a:lumOff val="17584"/>
                <a:alphaOff val="0"/>
                <a:satMod val="103000"/>
                <a:lumMod val="102000"/>
                <a:tint val="94000"/>
              </a:schemeClr>
            </a:gs>
            <a:gs pos="50000">
              <a:schemeClr val="accent6">
                <a:shade val="50000"/>
                <a:hueOff val="147370"/>
                <a:satOff val="-6442"/>
                <a:lumOff val="17584"/>
                <a:alphaOff val="0"/>
                <a:satMod val="110000"/>
                <a:lumMod val="100000"/>
                <a:shade val="100000"/>
              </a:schemeClr>
            </a:gs>
            <a:gs pos="100000">
              <a:schemeClr val="accent6">
                <a:shade val="50000"/>
                <a:hueOff val="147370"/>
                <a:satOff val="-6442"/>
                <a:lumOff val="17584"/>
                <a:alphaOff val="0"/>
                <a:lumMod val="99000"/>
                <a:satMod val="120000"/>
                <a:shade val="78000"/>
              </a:schemeClr>
            </a:gs>
          </a:gsLst>
          <a:lin ang="5400000" scaled="0"/>
        </a:gradFill>
        <a:ln>
          <a:noFill/>
        </a:ln>
        <a:effectLst>
          <a:outerShdw blurRad="50800" dist="38100" dir="2700000" algn="tl" rotWithShape="0">
            <a:prstClr val="black">
              <a:alpha val="40000"/>
            </a:prst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1E27DB02-8698-47AF-966D-4DF1DD729E14}">
      <dsp:nvSpPr>
        <dsp:cNvPr id="0" name=""/>
        <dsp:cNvSpPr/>
      </dsp:nvSpPr>
      <dsp:spPr>
        <a:xfrm>
          <a:off x="355250" y="540074"/>
          <a:ext cx="1227108" cy="1227107"/>
        </a:xfrm>
        <a:prstGeom prst="ellipse">
          <a:avLst/>
        </a:prstGeom>
        <a:solidFill>
          <a:schemeClr val="lt1">
            <a:alpha val="90000"/>
            <a:hueOff val="0"/>
            <a:satOff val="0"/>
            <a:lumOff val="0"/>
            <a:alphaOff val="0"/>
          </a:schemeClr>
        </a:solidFill>
        <a:ln w="6350" cap="flat" cmpd="sng" algn="ctr">
          <a:solidFill>
            <a:schemeClr val="accent6">
              <a:shade val="50000"/>
              <a:hueOff val="147370"/>
              <a:satOff val="-6442"/>
              <a:lumOff val="17584"/>
              <a:alphaOff val="0"/>
            </a:schemeClr>
          </a:solidFill>
          <a:prstDash val="solid"/>
          <a:miter lim="800000"/>
        </a:ln>
        <a:effectLst>
          <a:outerShdw blurRad="50800" dist="38100" dir="2700000" algn="tl" rotWithShape="0">
            <a:prstClr val="black">
              <a:alpha val="40000"/>
            </a:prst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Remind the pupil you cannot keep secrets.</a:t>
          </a:r>
        </a:p>
      </dsp:txBody>
      <dsp:txXfrm>
        <a:off x="530851" y="715408"/>
        <a:ext cx="876605" cy="876439"/>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C73216-00E5-4EFE-AA92-15D1B28D69D0}" type="datetimeFigureOut">
              <a:rPr lang="en-GB" smtClean="0"/>
              <a:t>22/04/2025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3452449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C73216-00E5-4EFE-AA92-15D1B28D69D0}" type="datetimeFigureOut">
              <a:rPr lang="en-GB" smtClean="0"/>
              <a:t>22/04/2025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2501171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C73216-00E5-4EFE-AA92-15D1B28D69D0}" type="datetimeFigureOut">
              <a:rPr lang="en-GB" smtClean="0"/>
              <a:t>22/04/2025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853391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C73216-00E5-4EFE-AA92-15D1B28D69D0}" type="datetimeFigureOut">
              <a:rPr lang="en-GB" smtClean="0"/>
              <a:t>22/04/2025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2028691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C73216-00E5-4EFE-AA92-15D1B28D69D0}" type="datetimeFigureOut">
              <a:rPr lang="en-GB" smtClean="0"/>
              <a:t>22/04/2025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2762028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C73216-00E5-4EFE-AA92-15D1B28D69D0}" type="datetimeFigureOut">
              <a:rPr lang="en-GB" smtClean="0"/>
              <a:t>22/04/2025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2200821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C73216-00E5-4EFE-AA92-15D1B28D69D0}" type="datetimeFigureOut">
              <a:rPr lang="en-GB" smtClean="0"/>
              <a:t>22/04/2025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1912384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C73216-00E5-4EFE-AA92-15D1B28D69D0}" type="datetimeFigureOut">
              <a:rPr lang="en-GB" smtClean="0"/>
              <a:t>22/04/2025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686959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C73216-00E5-4EFE-AA92-15D1B28D69D0}" type="datetimeFigureOut">
              <a:rPr lang="en-GB" smtClean="0"/>
              <a:t>22/04/2025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1408063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58C73216-00E5-4EFE-AA92-15D1B28D69D0}" type="datetimeFigureOut">
              <a:rPr lang="en-GB" smtClean="0"/>
              <a:t>22/04/2025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502810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58C73216-00E5-4EFE-AA92-15D1B28D69D0}" type="datetimeFigureOut">
              <a:rPr lang="en-GB" smtClean="0"/>
              <a:t>22/04/2025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E1D39C-FEBE-4638-95D4-134F1D650939}" type="slidenum">
              <a:rPr lang="en-GB" smtClean="0"/>
              <a:t>‹#›</a:t>
            </a:fld>
            <a:endParaRPr lang="en-GB"/>
          </a:p>
        </p:txBody>
      </p:sp>
    </p:spTree>
    <p:extLst>
      <p:ext uri="{BB962C8B-B14F-4D97-AF65-F5344CB8AC3E}">
        <p14:creationId xmlns:p14="http://schemas.microsoft.com/office/powerpoint/2010/main" val="1349529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8C73216-00E5-4EFE-AA92-15D1B28D69D0}" type="datetimeFigureOut">
              <a:rPr lang="en-GB" smtClean="0"/>
              <a:t>22/04/2025</a:t>
            </a:fld>
            <a:endParaRPr lang="en-GB"/>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CE1D39C-FEBE-4638-95D4-134F1D650939}" type="slidenum">
              <a:rPr lang="en-GB" smtClean="0"/>
              <a:t>‹#›</a:t>
            </a:fld>
            <a:endParaRPr lang="en-GB"/>
          </a:p>
        </p:txBody>
      </p:sp>
    </p:spTree>
    <p:extLst>
      <p:ext uri="{BB962C8B-B14F-4D97-AF65-F5344CB8AC3E}">
        <p14:creationId xmlns:p14="http://schemas.microsoft.com/office/powerpoint/2010/main" val="2698306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5899" y="152375"/>
            <a:ext cx="7099300" cy="369332"/>
          </a:xfrm>
          <a:prstGeom prst="rect">
            <a:avLst/>
          </a:prstGeom>
          <a:no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GB" b="1" dirty="0">
                <a:solidFill>
                  <a:schemeClr val="accent6">
                    <a:lumMod val="75000"/>
                  </a:schemeClr>
                </a:solidFill>
                <a:latin typeface="Arial" panose="020B0604020202020204" pitchFamily="34" charset="0"/>
                <a:cs typeface="Arial" panose="020B0604020202020204" pitchFamily="34" charset="0"/>
              </a:rPr>
              <a:t>St. Aidan’s Catholic Academy – Safeguarding Summary</a:t>
            </a:r>
          </a:p>
        </p:txBody>
      </p:sp>
      <p:sp>
        <p:nvSpPr>
          <p:cNvPr id="10" name="Rounded Rectangle 9"/>
          <p:cNvSpPr/>
          <p:nvPr/>
        </p:nvSpPr>
        <p:spPr>
          <a:xfrm>
            <a:off x="393524" y="640964"/>
            <a:ext cx="6652860" cy="326948"/>
          </a:xfrm>
          <a:prstGeom prst="roundRect">
            <a:avLst/>
          </a:prstGeom>
          <a:solidFill>
            <a:schemeClr val="accent6"/>
          </a:solidFill>
          <a:ln>
            <a:solidFill>
              <a:schemeClr val="accent4">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How do we handle disclosures? </a:t>
            </a:r>
          </a:p>
        </p:txBody>
      </p:sp>
      <p:sp>
        <p:nvSpPr>
          <p:cNvPr id="2" name="TextBox 1"/>
          <p:cNvSpPr txBox="1"/>
          <p:nvPr/>
        </p:nvSpPr>
        <p:spPr>
          <a:xfrm>
            <a:off x="169473" y="10304979"/>
            <a:ext cx="7145725" cy="307777"/>
          </a:xfrm>
          <a:prstGeom prst="rect">
            <a:avLst/>
          </a:prstGeom>
          <a:noFill/>
          <a:effectLst>
            <a:reflection blurRad="6350" stA="52000" endA="300" endPos="35000" dir="5400000" sy="-100000" algn="bl" rotWithShape="0"/>
          </a:effectLst>
        </p:spPr>
        <p:txBody>
          <a:bodyPr wrap="square" rtlCol="0">
            <a:spAutoFit/>
          </a:bodyPr>
          <a:lstStyle/>
          <a:p>
            <a:pPr algn="ctr"/>
            <a:r>
              <a:rPr lang="en-GB" sz="1400" b="1" i="1" dirty="0">
                <a:solidFill>
                  <a:schemeClr val="accent6">
                    <a:lumMod val="75000"/>
                  </a:schemeClr>
                </a:solidFill>
              </a:rPr>
              <a:t>“Safeguarding and promoting the welfare of children is everyone’s responsibility</a:t>
            </a:r>
            <a:r>
              <a:rPr lang="en-GB" sz="1200" i="1" dirty="0"/>
              <a:t>.” </a:t>
            </a:r>
            <a:r>
              <a:rPr lang="en-GB" sz="1200" b="1" i="1" dirty="0">
                <a:solidFill>
                  <a:schemeClr val="accent6">
                    <a:lumMod val="75000"/>
                  </a:schemeClr>
                </a:solidFill>
              </a:rPr>
              <a:t>KCSIE.</a:t>
            </a:r>
            <a:endParaRPr lang="en-GB" sz="1200" b="1" i="1" dirty="0">
              <a:solidFill>
                <a:schemeClr val="accent6">
                  <a:lumMod val="75000"/>
                </a:schemeClr>
              </a:solidFill>
              <a:latin typeface="Arial" panose="020B0604020202020204" pitchFamily="34" charset="0"/>
              <a:cs typeface="Arial" panose="020B0604020202020204" pitchFamily="34" charset="0"/>
            </a:endParaRPr>
          </a:p>
        </p:txBody>
      </p:sp>
      <p:graphicFrame>
        <p:nvGraphicFramePr>
          <p:cNvPr id="3" name="Diagram 2">
            <a:extLst>
              <a:ext uri="{FF2B5EF4-FFF2-40B4-BE49-F238E27FC236}">
                <a16:creationId xmlns:a16="http://schemas.microsoft.com/office/drawing/2014/main" id="{28539C8F-C780-4FBD-8C1E-842BC03F8369}"/>
              </a:ext>
            </a:extLst>
          </p:cNvPr>
          <p:cNvGraphicFramePr/>
          <p:nvPr>
            <p:extLst>
              <p:ext uri="{D42A27DB-BD31-4B8C-83A1-F6EECF244321}">
                <p14:modId xmlns:p14="http://schemas.microsoft.com/office/powerpoint/2010/main" val="2367025399"/>
              </p:ext>
            </p:extLst>
          </p:nvPr>
        </p:nvGraphicFramePr>
        <p:xfrm>
          <a:off x="3416968" y="4984512"/>
          <a:ext cx="4312989" cy="418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Top Corners Snipped 8">
            <a:extLst>
              <a:ext uri="{FF2B5EF4-FFF2-40B4-BE49-F238E27FC236}">
                <a16:creationId xmlns:a16="http://schemas.microsoft.com/office/drawing/2014/main" id="{1059E280-2CFF-40D5-82D9-0194F03D863F}"/>
              </a:ext>
            </a:extLst>
          </p:cNvPr>
          <p:cNvSpPr/>
          <p:nvPr/>
        </p:nvSpPr>
        <p:spPr>
          <a:xfrm>
            <a:off x="390279" y="8232257"/>
            <a:ext cx="3286179" cy="1934427"/>
          </a:xfrm>
          <a:prstGeom prst="snip2SameRect">
            <a:avLst>
              <a:gd name="adj1" fmla="val 9445"/>
              <a:gd name="adj2" fmla="val 0"/>
            </a:avLst>
          </a:prstGeom>
          <a:solidFill>
            <a:srgbClr val="E9F3E1"/>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gn="ctr"/>
            <a:r>
              <a:rPr lang="en-GB" sz="1200" b="1" dirty="0">
                <a:solidFill>
                  <a:schemeClr val="accent6">
                    <a:lumMod val="50000"/>
                  </a:schemeClr>
                </a:solidFill>
              </a:rPr>
              <a:t>My safeguarding CPD log for 2025-2026</a:t>
            </a:r>
          </a:p>
          <a:p>
            <a:pPr algn="ctr"/>
            <a:r>
              <a:rPr lang="en-GB" b="1" dirty="0">
                <a:solidFill>
                  <a:schemeClr val="accent6">
                    <a:lumMod val="50000"/>
                  </a:schemeClr>
                </a:solidFill>
              </a:rPr>
              <a:t>_____________________________________________________________________________________________________________________________</a:t>
            </a:r>
          </a:p>
        </p:txBody>
      </p:sp>
      <p:graphicFrame>
        <p:nvGraphicFramePr>
          <p:cNvPr id="13" name="Diagram 12">
            <a:extLst>
              <a:ext uri="{FF2B5EF4-FFF2-40B4-BE49-F238E27FC236}">
                <a16:creationId xmlns:a16="http://schemas.microsoft.com/office/drawing/2014/main" id="{850E1169-4145-49A1-9B44-5FD19319E008}"/>
              </a:ext>
            </a:extLst>
          </p:cNvPr>
          <p:cNvGraphicFramePr/>
          <p:nvPr>
            <p:extLst>
              <p:ext uri="{D42A27DB-BD31-4B8C-83A1-F6EECF244321}">
                <p14:modId xmlns:p14="http://schemas.microsoft.com/office/powerpoint/2010/main" val="615459943"/>
              </p:ext>
            </p:extLst>
          </p:nvPr>
        </p:nvGraphicFramePr>
        <p:xfrm>
          <a:off x="169473" y="676937"/>
          <a:ext cx="7099299" cy="230702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2" name="Rounded Rectangle 9">
            <a:extLst>
              <a:ext uri="{FF2B5EF4-FFF2-40B4-BE49-F238E27FC236}">
                <a16:creationId xmlns:a16="http://schemas.microsoft.com/office/drawing/2014/main" id="{425E31C7-7CBF-4231-8CFF-344642847602}"/>
              </a:ext>
            </a:extLst>
          </p:cNvPr>
          <p:cNvSpPr/>
          <p:nvPr/>
        </p:nvSpPr>
        <p:spPr>
          <a:xfrm>
            <a:off x="390279" y="4329665"/>
            <a:ext cx="3286179" cy="494095"/>
          </a:xfrm>
          <a:prstGeom prst="roundRect">
            <a:avLst/>
          </a:prstGeom>
          <a:solidFill>
            <a:schemeClr val="accent6"/>
          </a:solidFill>
          <a:ln>
            <a:solidFill>
              <a:schemeClr val="accent4">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How do our teachers use CPOMS? </a:t>
            </a:r>
          </a:p>
        </p:txBody>
      </p:sp>
      <p:sp>
        <p:nvSpPr>
          <p:cNvPr id="25" name="Rounded Rectangle 9">
            <a:extLst>
              <a:ext uri="{FF2B5EF4-FFF2-40B4-BE49-F238E27FC236}">
                <a16:creationId xmlns:a16="http://schemas.microsoft.com/office/drawing/2014/main" id="{9CA90FF4-B3D6-4B33-8F6C-121CF820323B}"/>
              </a:ext>
            </a:extLst>
          </p:cNvPr>
          <p:cNvSpPr/>
          <p:nvPr/>
        </p:nvSpPr>
        <p:spPr>
          <a:xfrm>
            <a:off x="3922437" y="4329327"/>
            <a:ext cx="3286179" cy="494769"/>
          </a:xfrm>
          <a:prstGeom prst="roundRect">
            <a:avLst/>
          </a:prstGeom>
          <a:solidFill>
            <a:srgbClr val="A8D08C"/>
          </a:solidFill>
          <a:ln>
            <a:solidFill>
              <a:schemeClr val="accent4">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accent6">
                    <a:lumMod val="50000"/>
                  </a:schemeClr>
                </a:solidFill>
              </a:rPr>
              <a:t>Who are our designated safeguarding leads?</a:t>
            </a:r>
          </a:p>
        </p:txBody>
      </p:sp>
      <p:sp>
        <p:nvSpPr>
          <p:cNvPr id="26" name="Rounded Rectangle 9">
            <a:extLst>
              <a:ext uri="{FF2B5EF4-FFF2-40B4-BE49-F238E27FC236}">
                <a16:creationId xmlns:a16="http://schemas.microsoft.com/office/drawing/2014/main" id="{FF2EB581-BDEC-4981-90F1-EEE389F52E81}"/>
              </a:ext>
            </a:extLst>
          </p:cNvPr>
          <p:cNvSpPr/>
          <p:nvPr/>
        </p:nvSpPr>
        <p:spPr>
          <a:xfrm>
            <a:off x="369631" y="6103903"/>
            <a:ext cx="3286179" cy="475026"/>
          </a:xfrm>
          <a:prstGeom prst="roundRect">
            <a:avLst/>
          </a:prstGeom>
          <a:solidFill>
            <a:schemeClr val="accent6"/>
          </a:solidFill>
          <a:ln>
            <a:solidFill>
              <a:schemeClr val="accent4">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How do our pastoral team use CPOMS? </a:t>
            </a:r>
          </a:p>
        </p:txBody>
      </p:sp>
      <p:grpSp>
        <p:nvGrpSpPr>
          <p:cNvPr id="19" name="Group 18">
            <a:extLst>
              <a:ext uri="{FF2B5EF4-FFF2-40B4-BE49-F238E27FC236}">
                <a16:creationId xmlns:a16="http://schemas.microsoft.com/office/drawing/2014/main" id="{231387C4-8880-4FDF-93FE-1E5EB8EFDD82}"/>
              </a:ext>
            </a:extLst>
          </p:cNvPr>
          <p:cNvGrpSpPr/>
          <p:nvPr/>
        </p:nvGrpSpPr>
        <p:grpSpPr>
          <a:xfrm>
            <a:off x="302144" y="2574265"/>
            <a:ext cx="6966628" cy="1636491"/>
            <a:chOff x="291102" y="2927169"/>
            <a:chExt cx="6966628" cy="1603285"/>
          </a:xfrm>
        </p:grpSpPr>
        <p:sp>
          <p:nvSpPr>
            <p:cNvPr id="11" name="Rounded Rectangle 10"/>
            <p:cNvSpPr/>
            <p:nvPr/>
          </p:nvSpPr>
          <p:spPr>
            <a:xfrm>
              <a:off x="291102" y="2927169"/>
              <a:ext cx="2118325" cy="1586261"/>
            </a:xfrm>
            <a:prstGeom prst="roundRect">
              <a:avLst>
                <a:gd name="adj" fmla="val 6166"/>
              </a:avLst>
            </a:prstGeom>
            <a:solidFill>
              <a:srgbClr val="E9F3E1"/>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400" b="1" i="1" dirty="0" err="1">
                  <a:solidFill>
                    <a:schemeClr val="accent6">
                      <a:lumMod val="75000"/>
                    </a:schemeClr>
                  </a:solidFill>
                </a:rPr>
                <a:t>Clennell</a:t>
              </a:r>
              <a:r>
                <a:rPr lang="en-GB" sz="1400" b="1" i="1" dirty="0">
                  <a:solidFill>
                    <a:schemeClr val="accent6">
                      <a:lumMod val="75000"/>
                    </a:schemeClr>
                  </a:solidFill>
                </a:rPr>
                <a:t> – who are they and what do they do?</a:t>
              </a:r>
            </a:p>
            <a:p>
              <a:pPr algn="ctr"/>
              <a:r>
                <a:rPr lang="en-GB" sz="1200" dirty="0" err="1">
                  <a:solidFill>
                    <a:schemeClr val="accent6">
                      <a:lumMod val="75000"/>
                    </a:schemeClr>
                  </a:solidFill>
                </a:rPr>
                <a:t>Clennell</a:t>
              </a:r>
              <a:r>
                <a:rPr lang="en-GB" sz="1200" dirty="0">
                  <a:solidFill>
                    <a:schemeClr val="accent6">
                      <a:lumMod val="75000"/>
                    </a:schemeClr>
                  </a:solidFill>
                </a:rPr>
                <a:t> Education Solutions (CES) is a company that provides support for schools and education establishments for all their behaviour and safely needs. </a:t>
              </a:r>
            </a:p>
          </p:txBody>
        </p:sp>
        <p:sp>
          <p:nvSpPr>
            <p:cNvPr id="27" name="Rounded Rectangle 10">
              <a:extLst>
                <a:ext uri="{FF2B5EF4-FFF2-40B4-BE49-F238E27FC236}">
                  <a16:creationId xmlns:a16="http://schemas.microsoft.com/office/drawing/2014/main" id="{7E5729E6-99D5-4212-90CE-228385702D21}"/>
                </a:ext>
              </a:extLst>
            </p:cNvPr>
            <p:cNvSpPr/>
            <p:nvPr/>
          </p:nvSpPr>
          <p:spPr>
            <a:xfrm>
              <a:off x="2570133" y="2935700"/>
              <a:ext cx="2275893" cy="1586261"/>
            </a:xfrm>
            <a:prstGeom prst="roundRect">
              <a:avLst>
                <a:gd name="adj" fmla="val 6166"/>
              </a:avLst>
            </a:prstGeom>
            <a:solidFill>
              <a:srgbClr val="E9F3E1"/>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400" b="1" i="1" dirty="0">
                  <a:solidFill>
                    <a:schemeClr val="accent6">
                      <a:lumMod val="75000"/>
                    </a:schemeClr>
                  </a:solidFill>
                </a:rPr>
                <a:t>What do we mean by safeguarding?</a:t>
              </a:r>
            </a:p>
            <a:p>
              <a:pPr algn="ctr"/>
              <a:r>
                <a:rPr lang="en-GB" sz="1100" dirty="0">
                  <a:solidFill>
                    <a:schemeClr val="accent6">
                      <a:lumMod val="75000"/>
                    </a:schemeClr>
                  </a:solidFill>
                </a:rPr>
                <a:t>Safeguarding is a broader and deeper concept in child welfare than child protection. Safeguarding prevents maltreatment of children and makes sure that they get safe environment to grow.</a:t>
              </a:r>
            </a:p>
            <a:p>
              <a:pPr algn="ctr"/>
              <a:endParaRPr lang="en-GB" sz="1100" dirty="0">
                <a:solidFill>
                  <a:schemeClr val="accent6">
                    <a:lumMod val="75000"/>
                  </a:schemeClr>
                </a:solidFill>
              </a:endParaRPr>
            </a:p>
          </p:txBody>
        </p:sp>
        <p:sp>
          <p:nvSpPr>
            <p:cNvPr id="28" name="Rounded Rectangle 10">
              <a:extLst>
                <a:ext uri="{FF2B5EF4-FFF2-40B4-BE49-F238E27FC236}">
                  <a16:creationId xmlns:a16="http://schemas.microsoft.com/office/drawing/2014/main" id="{54972772-AFA4-4923-A15B-A71E53FC6ACD}"/>
                </a:ext>
              </a:extLst>
            </p:cNvPr>
            <p:cNvSpPr/>
            <p:nvPr/>
          </p:nvSpPr>
          <p:spPr>
            <a:xfrm>
              <a:off x="4921681" y="2944193"/>
              <a:ext cx="2336049" cy="1586261"/>
            </a:xfrm>
            <a:prstGeom prst="roundRect">
              <a:avLst>
                <a:gd name="adj" fmla="val 6166"/>
              </a:avLst>
            </a:prstGeom>
            <a:solidFill>
              <a:srgbClr val="E9F3E1"/>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200" b="1" i="1" dirty="0">
                  <a:solidFill>
                    <a:schemeClr val="accent6">
                      <a:lumMod val="75000"/>
                    </a:schemeClr>
                  </a:solidFill>
                </a:rPr>
                <a:t>What do we mean by child protection?</a:t>
              </a:r>
            </a:p>
            <a:p>
              <a:pPr algn="ctr"/>
              <a:r>
                <a:rPr lang="en-GB" sz="1100" dirty="0">
                  <a:solidFill>
                    <a:schemeClr val="accent6">
                      <a:lumMod val="75000"/>
                    </a:schemeClr>
                  </a:solidFill>
                </a:rPr>
                <a:t>Child protection is the term used to describe the actions of certain organisations such as Children’s Services, the police and Health organisations, in their efforts to make sure children are safe from abuse and neglect.</a:t>
              </a:r>
              <a:endParaRPr lang="en-GB" sz="1100" i="1" dirty="0">
                <a:solidFill>
                  <a:schemeClr val="accent6">
                    <a:lumMod val="75000"/>
                  </a:schemeClr>
                </a:solidFill>
              </a:endParaRPr>
            </a:p>
          </p:txBody>
        </p:sp>
      </p:grpSp>
      <p:sp>
        <p:nvSpPr>
          <p:cNvPr id="14" name="Rectangle: Diagonal Corners Rounded 13">
            <a:extLst>
              <a:ext uri="{FF2B5EF4-FFF2-40B4-BE49-F238E27FC236}">
                <a16:creationId xmlns:a16="http://schemas.microsoft.com/office/drawing/2014/main" id="{93A87F92-79E7-48BB-9CF1-1D1761BFBC21}"/>
              </a:ext>
            </a:extLst>
          </p:cNvPr>
          <p:cNvSpPr/>
          <p:nvPr/>
        </p:nvSpPr>
        <p:spPr>
          <a:xfrm>
            <a:off x="405698" y="4907689"/>
            <a:ext cx="3270760" cy="1046636"/>
          </a:xfrm>
          <a:prstGeom prst="round2DiagRect">
            <a:avLst/>
          </a:prstGeom>
          <a:solidFill>
            <a:schemeClr val="accent6">
              <a:lumMod val="40000"/>
              <a:lumOff val="6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Teachers will find the CPOMS icon on all desk tops. Must add new incident giving full details of the disclosure and must tick #CP Concern.</a:t>
            </a:r>
          </a:p>
        </p:txBody>
      </p:sp>
      <p:sp>
        <p:nvSpPr>
          <p:cNvPr id="29" name="Rectangle: Diagonal Corners Rounded 28">
            <a:extLst>
              <a:ext uri="{FF2B5EF4-FFF2-40B4-BE49-F238E27FC236}">
                <a16:creationId xmlns:a16="http://schemas.microsoft.com/office/drawing/2014/main" id="{1897836C-361B-4F33-9C2A-C957AF6FAEC9}"/>
              </a:ext>
            </a:extLst>
          </p:cNvPr>
          <p:cNvSpPr/>
          <p:nvPr/>
        </p:nvSpPr>
        <p:spPr>
          <a:xfrm>
            <a:off x="369631" y="6660202"/>
            <a:ext cx="3286179" cy="1366845"/>
          </a:xfrm>
          <a:prstGeom prst="round2DiagRect">
            <a:avLst/>
          </a:prstGeom>
          <a:solidFill>
            <a:schemeClr val="accent6">
              <a:lumMod val="40000"/>
              <a:lumOff val="6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dirty="0">
                <a:solidFill>
                  <a:schemeClr val="tx1"/>
                </a:solidFill>
              </a:rPr>
              <a:t>Pastoral staff will be notified of all CPOMS logs.  They then deal with each concern.  CPOMS will be updated with an appropriate action.  Staff will be notified, via CPOMS of the actions taken. Speak to a member of the pastoral team if you do not receive a notification.</a:t>
            </a:r>
          </a:p>
        </p:txBody>
      </p:sp>
      <p:sp>
        <p:nvSpPr>
          <p:cNvPr id="20" name="Arrow: Right 19">
            <a:extLst>
              <a:ext uri="{FF2B5EF4-FFF2-40B4-BE49-F238E27FC236}">
                <a16:creationId xmlns:a16="http://schemas.microsoft.com/office/drawing/2014/main" id="{B4CD2D53-AA16-49C5-AD02-1330B0E799A2}"/>
              </a:ext>
            </a:extLst>
          </p:cNvPr>
          <p:cNvSpPr/>
          <p:nvPr/>
        </p:nvSpPr>
        <p:spPr>
          <a:xfrm>
            <a:off x="4042611" y="9251237"/>
            <a:ext cx="3126785" cy="915447"/>
          </a:xfrm>
          <a:prstGeom prst="rightArrow">
            <a:avLst>
              <a:gd name="adj1" fmla="val 73657"/>
              <a:gd name="adj2" fmla="val 31600"/>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accent6">
                    <a:lumMod val="50000"/>
                  </a:schemeClr>
                </a:solidFill>
              </a:rPr>
              <a:t>External agencies we use:</a:t>
            </a:r>
          </a:p>
          <a:p>
            <a:pPr algn="ctr"/>
            <a:r>
              <a:rPr lang="en-GB" sz="1000" dirty="0">
                <a:solidFill>
                  <a:schemeClr val="accent6">
                    <a:lumMod val="50000"/>
                  </a:schemeClr>
                </a:solidFill>
              </a:rPr>
              <a:t>Sunderland Safeguarding Children’s Board, </a:t>
            </a:r>
            <a:r>
              <a:rPr lang="en-GB" sz="1000" dirty="0" err="1">
                <a:solidFill>
                  <a:schemeClr val="accent6">
                    <a:lumMod val="50000"/>
                  </a:schemeClr>
                </a:solidFill>
              </a:rPr>
              <a:t>Clennell</a:t>
            </a:r>
            <a:r>
              <a:rPr lang="en-GB" sz="1000" dirty="0">
                <a:solidFill>
                  <a:schemeClr val="accent6">
                    <a:lumMod val="50000"/>
                  </a:schemeClr>
                </a:solidFill>
              </a:rPr>
              <a:t>, </a:t>
            </a:r>
            <a:r>
              <a:rPr lang="en-GB" sz="1000" dirty="0" err="1">
                <a:solidFill>
                  <a:schemeClr val="accent6">
                    <a:lumMod val="50000"/>
                  </a:schemeClr>
                </a:solidFill>
              </a:rPr>
              <a:t>Kooth</a:t>
            </a:r>
            <a:r>
              <a:rPr lang="en-GB" sz="1000" dirty="0">
                <a:solidFill>
                  <a:schemeClr val="accent6">
                    <a:lumMod val="50000"/>
                  </a:schemeClr>
                </a:solidFill>
              </a:rPr>
              <a:t>, CYPS, CAMHS, YDAP, YOLO, </a:t>
            </a:r>
            <a:r>
              <a:rPr lang="en-GB" sz="1000" dirty="0" err="1">
                <a:solidFill>
                  <a:schemeClr val="accent6">
                    <a:lumMod val="50000"/>
                  </a:schemeClr>
                </a:solidFill>
              </a:rPr>
              <a:t>Wearkids</a:t>
            </a:r>
            <a:r>
              <a:rPr lang="en-GB" sz="1000" dirty="0">
                <a:solidFill>
                  <a:schemeClr val="accent6">
                    <a:lumMod val="50000"/>
                  </a:schemeClr>
                </a:solidFill>
              </a:rPr>
              <a:t>, Washington MIND, Healthy Heads, </a:t>
            </a:r>
            <a:r>
              <a:rPr lang="en-GB" sz="1000">
                <a:solidFill>
                  <a:schemeClr val="accent6">
                    <a:lumMod val="50000"/>
                  </a:schemeClr>
                </a:solidFill>
              </a:rPr>
              <a:t>School Nurse.</a:t>
            </a:r>
            <a:endParaRPr lang="en-GB" sz="1000" dirty="0"/>
          </a:p>
        </p:txBody>
      </p:sp>
    </p:spTree>
    <p:extLst>
      <p:ext uri="{BB962C8B-B14F-4D97-AF65-F5344CB8AC3E}">
        <p14:creationId xmlns:p14="http://schemas.microsoft.com/office/powerpoint/2010/main" val="33718128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F2B954246D814CB6FBB975B9572036" ma:contentTypeVersion="13" ma:contentTypeDescription="Create a new document." ma:contentTypeScope="" ma:versionID="4fc8d42a06ffe51108099fab20c28def">
  <xsd:schema xmlns:xsd="http://www.w3.org/2001/XMLSchema" xmlns:xs="http://www.w3.org/2001/XMLSchema" xmlns:p="http://schemas.microsoft.com/office/2006/metadata/properties" xmlns:ns2="6b6abdfd-6b99-417f-b1ef-ad703d947adc" xmlns:ns3="b6b527fe-a465-4c01-bf7c-fdaed9262948" targetNamespace="http://schemas.microsoft.com/office/2006/metadata/properties" ma:root="true" ma:fieldsID="c1c2dd57ae497affac4c86aebdb1ed5a" ns2:_="" ns3:_="">
    <xsd:import namespace="6b6abdfd-6b99-417f-b1ef-ad703d947adc"/>
    <xsd:import namespace="b6b527fe-a465-4c01-bf7c-fdaed926294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6abdfd-6b99-417f-b1ef-ad703d947a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6048cd5e-80d7-43cd-959c-e6f0153a1bdb"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b527fe-a465-4c01-bf7c-fdaed926294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f907585c-eb5b-4df7-a21e-ecb0e1bd8908}" ma:internalName="TaxCatchAll" ma:showField="CatchAllData" ma:web="b6b527fe-a465-4c01-bf7c-fdaed92629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6b527fe-a465-4c01-bf7c-fdaed9262948" xsi:nil="true"/>
    <lcf76f155ced4ddcb4097134ff3c332f xmlns="6b6abdfd-6b99-417f-b1ef-ad703d947adc">
      <Terms xmlns="http://schemas.microsoft.com/office/infopath/2007/PartnerControls"/>
    </lcf76f155ced4ddcb4097134ff3c332f>
    <MediaLengthInSeconds xmlns="6b6abdfd-6b99-417f-b1ef-ad703d947adc" xsi:nil="true"/>
    <SharedWithUsers xmlns="b6b527fe-a465-4c01-bf7c-fdaed9262948">
      <UserInfo>
        <DisplayName/>
        <AccountId xsi:nil="true"/>
        <AccountType/>
      </UserInfo>
    </SharedWithUsers>
  </documentManagement>
</p:properties>
</file>

<file path=customXml/itemProps1.xml><?xml version="1.0" encoding="utf-8"?>
<ds:datastoreItem xmlns:ds="http://schemas.openxmlformats.org/officeDocument/2006/customXml" ds:itemID="{5E714145-409F-4A09-848E-78F7EB2FD2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6abdfd-6b99-417f-b1ef-ad703d947adc"/>
    <ds:schemaRef ds:uri="b6b527fe-a465-4c01-bf7c-fdaed92629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349C81-E4D5-4544-9269-95BFFA4C3DA6}">
  <ds:schemaRefs>
    <ds:schemaRef ds:uri="http://schemas.microsoft.com/sharepoint/v3/contenttype/forms"/>
  </ds:schemaRefs>
</ds:datastoreItem>
</file>

<file path=customXml/itemProps3.xml><?xml version="1.0" encoding="utf-8"?>
<ds:datastoreItem xmlns:ds="http://schemas.openxmlformats.org/officeDocument/2006/customXml" ds:itemID="{37011493-E981-4DD5-890F-DE7DEF27D551}">
  <ds:schemaRefs>
    <ds:schemaRef ds:uri="http://schemas.microsoft.com/office/2006/metadata/properties"/>
    <ds:schemaRef ds:uri="http://schemas.microsoft.com/office/infopath/2007/PartnerControls"/>
    <ds:schemaRef ds:uri="b6b527fe-a465-4c01-bf7c-fdaed9262948"/>
    <ds:schemaRef ds:uri="6b6abdfd-6b99-417f-b1ef-ad703d947adc"/>
  </ds:schemaRefs>
</ds:datastoreItem>
</file>

<file path=docProps/app.xml><?xml version="1.0" encoding="utf-8"?>
<Properties xmlns="http://schemas.openxmlformats.org/officeDocument/2006/extended-properties" xmlns:vt="http://schemas.openxmlformats.org/officeDocument/2006/docPropsVTypes">
  <Template>Office Theme</Template>
  <TotalTime>189</TotalTime>
  <Words>367</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Whitten</dc:creator>
  <cp:lastModifiedBy>Gemma Hogg</cp:lastModifiedBy>
  <cp:revision>35</cp:revision>
  <dcterms:created xsi:type="dcterms:W3CDTF">2022-07-03T19:23:47Z</dcterms:created>
  <dcterms:modified xsi:type="dcterms:W3CDTF">2025-04-22T13:39:02Z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0x01010076F2B954246D814CB6FBB975B9572036</vt:lpwstr>
  </property>
  <property fmtid="{D5CDD505-2E9C-101B-9397-08002B2CF9AE}" pid="3" name="Order">
    <vt:r8>1400</vt:r8>
  </property>
  <property fmtid="{D5CDD505-2E9C-101B-9397-08002B2CF9AE}" pid="4" name="MediaServiceImageTags">
    <vt:lpwstr/>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ies>
</file>