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10691800" cx="7559675"/>
  <p:notesSz cx="6858000" cy="9144000"/>
  <p:embeddedFontLst>
    <p:embeddedFont>
      <p:font typeface="ABeeZee"/>
      <p:regular r:id="rId11"/>
      <p: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GoogleSlidesCustomDataVersion2">
      <go:slidesCustomData xmlns:go="http://customooxmlschemas.google.com/" r:id="rId13" roundtripDataSignature="AMtx7mjf6YiizOjAmYFZPcQo592rkE82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AC54FBC-8103-4C76-9C04-E48D3F3CFC53}">
  <a:tblStyle styleId="{8AC54FBC-8103-4C76-9C04-E48D3F3CFC5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BeeZee-regular.fntdata"/><Relationship Id="rId10" Type="http://schemas.openxmlformats.org/officeDocument/2006/relationships/slide" Target="slides/slide4.xml"/><Relationship Id="rId13" Type="http://customschemas.google.com/relationships/presentationmetadata" Target="metadata"/><Relationship Id="rId12" Type="http://schemas.openxmlformats.org/officeDocument/2006/relationships/font" Target="fonts/ABeeZee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6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9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3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{8AC54FBC-8103-4C76-9C04-E48D3F3CFC53}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3 - </a:t>
                      </a: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Summer 1 Week 1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Short vowel words 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55" name="Google Shape;55;p1"/>
          <p:cNvSpPr txBox="1"/>
          <p:nvPr/>
        </p:nvSpPr>
        <p:spPr>
          <a:xfrm>
            <a:off x="219075" y="17811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56" name="Google Shape;56;p1"/>
          <p:cNvGraphicFramePr/>
          <p:nvPr/>
        </p:nvGraphicFramePr>
        <p:xfrm>
          <a:off x="314300" y="254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{8AC54FBC-8103-4C76-9C04-E48D3F3CFC53}</a:tableStyleId>
              </a:tblPr>
              <a:tblGrid>
                <a:gridCol w="863575"/>
                <a:gridCol w="863575"/>
                <a:gridCol w="863575"/>
                <a:gridCol w="863575"/>
                <a:gridCol w="863575"/>
                <a:gridCol w="863575"/>
                <a:gridCol w="863575"/>
                <a:gridCol w="863575"/>
              </a:tblGrid>
              <a:tr h="213900">
                <a:tc gridSpan="8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0000FF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ff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ll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ss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j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v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x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zz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qu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ng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ee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igh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oa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oo/</a:t>
                      </a: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ow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er</a:t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Google Shape;57;p1"/>
          <p:cNvGraphicFramePr/>
          <p:nvPr/>
        </p:nvGraphicFramePr>
        <p:xfrm>
          <a:off x="314275" y="554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{8AC54FBC-8103-4C76-9C04-E48D3F3CFC53}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123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segment and blend these words and spot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hand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jump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lift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soft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tent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wind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hump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nest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lost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thump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belt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pond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Google Shape;58;p1"/>
          <p:cNvGraphicFramePr/>
          <p:nvPr/>
        </p:nvGraphicFramePr>
        <p:xfrm>
          <a:off x="314275" y="752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{8AC54FBC-8103-4C76-9C04-E48D3F3CFC53}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segment and blend the words and look out for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help the farmer put up the tent.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can lift up the lamp so I can see the chart.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best gift is the big green box.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59" name="Google Shape;59;p1"/>
          <p:cNvGraphicFramePr/>
          <p:nvPr/>
        </p:nvGraphicFramePr>
        <p:xfrm>
          <a:off x="314275" y="943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{8AC54FBC-8103-4C76-9C04-E48D3F3CFC53}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4017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said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have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like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 b="68151" l="22251" r="71358" t="20974"/>
          <a:stretch/>
        </p:blipFill>
        <p:spPr>
          <a:xfrm>
            <a:off x="5721124" y="350575"/>
            <a:ext cx="1344326" cy="12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Google Shape;65;p2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{8AC54FBC-8103-4C76-9C04-E48D3F3CFC53}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3 - </a:t>
                      </a: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Summer 1 Week 2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Short vowel words 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66" name="Google Shape;66;p2"/>
          <p:cNvSpPr txBox="1"/>
          <p:nvPr/>
        </p:nvSpPr>
        <p:spPr>
          <a:xfrm>
            <a:off x="219075" y="17811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67" name="Google Shape;67;p2"/>
          <p:cNvGraphicFramePr/>
          <p:nvPr/>
        </p:nvGraphicFramePr>
        <p:xfrm>
          <a:off x="314300" y="254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{8AC54FBC-8103-4C76-9C04-E48D3F3CFC53}</a:tableStyleId>
              </a:tblPr>
              <a:tblGrid>
                <a:gridCol w="863575"/>
                <a:gridCol w="863575"/>
                <a:gridCol w="863575"/>
                <a:gridCol w="863575"/>
                <a:gridCol w="863575"/>
                <a:gridCol w="863575"/>
                <a:gridCol w="863575"/>
                <a:gridCol w="863575"/>
              </a:tblGrid>
              <a:tr h="213900">
                <a:tc gridSpan="8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0000FF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ff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ll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ss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j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v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x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zz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qu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ng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ee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igh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oa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oo/</a:t>
                      </a: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ow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er</a:t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8" name="Google Shape;68;p2"/>
          <p:cNvGraphicFramePr/>
          <p:nvPr/>
        </p:nvGraphicFramePr>
        <p:xfrm>
          <a:off x="314275" y="554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{8AC54FBC-8103-4C76-9C04-E48D3F3CFC53}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123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segment and blend these words and spot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thank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champ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bench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shift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cost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shrink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crack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smell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dress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bring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truck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milk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9" name="Google Shape;69;p2"/>
          <p:cNvGraphicFramePr/>
          <p:nvPr/>
        </p:nvGraphicFramePr>
        <p:xfrm>
          <a:off x="314275" y="752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{8AC54FBC-8103-4C76-9C04-E48D3F3CFC53}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segment and blend the words and look out for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chimp sits on the bench to munch a carrot.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cannot swim in the pond with the frogs.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Bring me the milk so I can make a hot drink.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70" name="Google Shape;70;p2"/>
          <p:cNvGraphicFramePr/>
          <p:nvPr/>
        </p:nvGraphicFramePr>
        <p:xfrm>
          <a:off x="314275" y="943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{8AC54FBC-8103-4C76-9C04-E48D3F3CFC53}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4017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some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come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love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 b="68151" l="22251" r="71358" t="20974"/>
          <a:stretch/>
        </p:blipFill>
        <p:spPr>
          <a:xfrm>
            <a:off x="5675190" y="333675"/>
            <a:ext cx="1379659" cy="132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Google Shape;76;p3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{8AC54FBC-8103-4C76-9C04-E48D3F3CFC53}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3 - </a:t>
                      </a: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Summer 1 Week 4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Longer words / compound words 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77" name="Google Shape;77;p3"/>
          <p:cNvSpPr txBox="1"/>
          <p:nvPr/>
        </p:nvSpPr>
        <p:spPr>
          <a:xfrm>
            <a:off x="219075" y="17811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78" name="Google Shape;78;p3"/>
          <p:cNvGraphicFramePr/>
          <p:nvPr/>
        </p:nvGraphicFramePr>
        <p:xfrm>
          <a:off x="314300" y="254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{8AC54FBC-8103-4C76-9C04-E48D3F3CFC53}</a:tableStyleId>
              </a:tblPr>
              <a:tblGrid>
                <a:gridCol w="863575"/>
                <a:gridCol w="863575"/>
                <a:gridCol w="863575"/>
                <a:gridCol w="863575"/>
                <a:gridCol w="863575"/>
                <a:gridCol w="863575"/>
                <a:gridCol w="863575"/>
                <a:gridCol w="863575"/>
              </a:tblGrid>
              <a:tr h="213900">
                <a:tc gridSpan="8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0000FF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ff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ll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ss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j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v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x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zz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qu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ng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ee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igh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oa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oo/</a:t>
                      </a: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ow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er</a:t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9" name="Google Shape;79;p3"/>
          <p:cNvGraphicFramePr/>
          <p:nvPr/>
        </p:nvGraphicFramePr>
        <p:xfrm>
          <a:off x="314275" y="554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{8AC54FBC-8103-4C76-9C04-E48D3F3CFC53}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123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segment and blend these words and spot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farming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forest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blanket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children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freshness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present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windmill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lunchbox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shampoo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wooden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finger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printer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0" name="Google Shape;80;p3"/>
          <p:cNvGraphicFramePr/>
          <p:nvPr/>
        </p:nvGraphicFramePr>
        <p:xfrm>
          <a:off x="314275" y="752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{8AC54FBC-8103-4C76-9C04-E48D3F3CFC53}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segment and blend the words and look out for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are strong and we sprint in the forest.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shampoo smells of blossom.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second chimpanzee got a present.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81" name="Google Shape;81;p3"/>
          <p:cNvGraphicFramePr/>
          <p:nvPr/>
        </p:nvGraphicFramePr>
        <p:xfrm>
          <a:off x="314275" y="943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{8AC54FBC-8103-4C76-9C04-E48D3F3CFC53}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4017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part/parts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there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when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what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one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2" name="Google Shape;82;p3"/>
          <p:cNvPicPr preferRelativeResize="0"/>
          <p:nvPr/>
        </p:nvPicPr>
        <p:blipFill rotWithShape="1">
          <a:blip r:embed="rId4">
            <a:alphaModFix/>
          </a:blip>
          <a:srcRect b="68151" l="22251" r="71358" t="20974"/>
          <a:stretch/>
        </p:blipFill>
        <p:spPr>
          <a:xfrm>
            <a:off x="5742299" y="350575"/>
            <a:ext cx="1344326" cy="12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Google Shape;87;p4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{8AC54FBC-8103-4C76-9C04-E48D3F3CFC53}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3 - </a:t>
                      </a: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Summer 1 Week 5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Root words ending in: </a:t>
                      </a:r>
                      <a:r>
                        <a:rPr b="1" i="1" lang="en-GB" sz="15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-ing</a:t>
                      </a:r>
                      <a:r>
                        <a:rPr i="1" lang="en-GB" sz="15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r>
                        <a:rPr b="1" i="1" lang="en-GB" sz="15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-ed</a:t>
                      </a:r>
                      <a:r>
                        <a:rPr i="1" lang="en-GB" sz="15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/t/id/ed/ </a:t>
                      </a:r>
                      <a:r>
                        <a:rPr b="1" i="1" lang="en-GB" sz="15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-est</a:t>
                      </a:r>
                      <a:endParaRPr b="1" i="1"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88" name="Google Shape;88;p4"/>
          <p:cNvSpPr txBox="1"/>
          <p:nvPr/>
        </p:nvSpPr>
        <p:spPr>
          <a:xfrm>
            <a:off x="219075" y="17811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89" name="Google Shape;89;p4"/>
          <p:cNvGraphicFramePr/>
          <p:nvPr/>
        </p:nvGraphicFramePr>
        <p:xfrm>
          <a:off x="314300" y="254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{8AC54FBC-8103-4C76-9C04-E48D3F3CFC53}</a:tableStyleId>
              </a:tblPr>
              <a:tblGrid>
                <a:gridCol w="863575"/>
                <a:gridCol w="863575"/>
                <a:gridCol w="863575"/>
                <a:gridCol w="863575"/>
                <a:gridCol w="863575"/>
                <a:gridCol w="863575"/>
                <a:gridCol w="863575"/>
                <a:gridCol w="863575"/>
              </a:tblGrid>
              <a:tr h="213900">
                <a:tc gridSpan="8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ff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ll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ss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j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v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x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zz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qu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ng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ee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igh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oa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oo/</a:t>
                      </a: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ow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er</a:t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0" name="Google Shape;90;p4"/>
          <p:cNvGraphicFramePr/>
          <p:nvPr/>
        </p:nvGraphicFramePr>
        <p:xfrm>
          <a:off x="314275" y="554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{8AC54FBC-8103-4C76-9C04-E48D3F3CFC53}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123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segment and blend these words and spot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bumping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snapping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jumping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swimming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helped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cracked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grunted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printed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melted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plumpest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freshest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softest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1" name="Google Shape;91;p4"/>
          <p:cNvGraphicFramePr/>
          <p:nvPr/>
        </p:nvGraphicFramePr>
        <p:xfrm>
          <a:off x="314275" y="752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{8AC54FBC-8103-4C76-9C04-E48D3F3CFC53}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segment and blend the words and look out for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 jumped up and bumped his leg.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frog hunted for food in the pond.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have the softest blanket that there is.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92" name="Google Shape;92;p4"/>
          <p:cNvGraphicFramePr/>
          <p:nvPr/>
        </p:nvGraphicFramePr>
        <p:xfrm>
          <a:off x="314275" y="943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{8AC54FBC-8103-4C76-9C04-E48D3F3CFC53}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4017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today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3" name="Google Shape;93;p4"/>
          <p:cNvPicPr preferRelativeResize="0"/>
          <p:nvPr/>
        </p:nvPicPr>
        <p:blipFill rotWithShape="1">
          <a:blip r:embed="rId4">
            <a:alphaModFix/>
          </a:blip>
          <a:srcRect b="68151" l="22251" r="71358" t="20974"/>
          <a:stretch/>
        </p:blipFill>
        <p:spPr>
          <a:xfrm>
            <a:off x="5752874" y="350575"/>
            <a:ext cx="1344326" cy="12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Ceri Roberts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0x0101001DD112924A56F14D84B6A4B0E16C5B16</vt:lpwstr>
  </property>
  <property fmtid="{D5CDD505-2E9C-101B-9397-08002B2CF9AE}" pid="3" name="Order">
    <vt:r8>6.35992E7</vt:r8>
  </property>
</Properties>
</file>