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hIwnuubgL1M1i3GnFDINpwrj5h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64F551-620C-4F9D-9441-A4ABFC9568CC}">
  <a:tblStyle styleId="{E464F551-620C-4F9D-9441-A4ABFC9568C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&amp; 4 (review) / 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 Week 1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Phase 3 phonemes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275" y="409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tail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feel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right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road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food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born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surf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down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join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soap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5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toads feel so cool.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boot on my right foot is too hard.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see foxes in the car lights.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can go down to the town on the bus.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81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977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into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right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hard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took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"/>
          <p:cNvGraphicFramePr/>
          <p:nvPr/>
        </p:nvGraphicFramePr>
        <p:xfrm>
          <a:off x="325700" y="2326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3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i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i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&amp; 4 (review) / 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 Week 2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Phase 3 / Words with 2 or more digraphs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8" name="Google Shape;68;p2"/>
          <p:cNvGraphicFramePr/>
          <p:nvPr/>
        </p:nvGraphicFramePr>
        <p:xfrm>
          <a:off x="314275" y="409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fears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fishes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bigger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cheep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finger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queen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tooth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singer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shark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5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 fishes are bigger than the cat.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feel the cobweb with my finger.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sheep has sharp teeth.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 garden feels cool in the morning.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81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977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what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hair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march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sharp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25700" y="2326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832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i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i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&amp; 4 (review) / 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 Week 3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Phase 4 / Longer words 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9" name="Google Shape;79;p3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14275" y="409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snack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tree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driftwood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starfish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steep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shrill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bench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chimp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thinks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appear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spoon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5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frog slept in the drum.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Splat, the chimp chuck a plum.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bright light was floating in the air.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 you sure the train went to the windmill?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81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977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drum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splat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green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train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3"/>
          <p:cNvGraphicFramePr/>
          <p:nvPr/>
        </p:nvGraphicFramePr>
        <p:xfrm>
          <a:off x="325700" y="2326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832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i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i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 Week 4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ay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ou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/ow/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oy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/oi/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ea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1" name="Google Shape;91;p4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92" name="Google Shape;92;p4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cloud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poud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about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crayon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found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annoy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heap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May I play with the crayon?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thunder booms in the clouds.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boy smears crayons on the carpet.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like to treat myself and read cartoon.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1977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said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says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like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sound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joy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treat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ay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/ow/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oy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 Week 5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longer words 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3" name="Google Shape;103;p5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4" name="Google Shape;104;p5"/>
          <p:cNvGraphicFramePr/>
          <p:nvPr/>
        </p:nvGraphicFramePr>
        <p:xfrm>
          <a:off x="314275" y="409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liquid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pocket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magnet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earring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airport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chicken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jacket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kitten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powder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farmer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thicker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lightning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5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see the farmyard from my bedroom.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kitten is playing with the rabbit.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enjoy eating a heap of peas!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forest has a track that leads to a train.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314275" y="81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977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of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7" name="Google Shape;107;p5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popcorn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rabbit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proud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5"/>
          <p:cNvGraphicFramePr/>
          <p:nvPr/>
        </p:nvGraphicFramePr>
        <p:xfrm>
          <a:off x="325700" y="2326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{E464F551-620C-4F9D-9441-A4ABFC9568CC}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832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i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i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b="1" sz="2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6.36012E7</vt:r8>
  </property>
</Properties>
</file>