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jE0EYdb9wpMXXvwZLq9YWaJuky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F29147-52C6-4124-9400-4E9D242CDF58}">
  <a:tblStyle styleId="{0AF29147-52C6-4124-9400-4E9D242CDF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 Week 1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ir </a:t>
                      </a:r>
                      <a:r>
                        <a:rPr i="1" lang="en-GB" sz="1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/ur/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ie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ue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/oo/yoo/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u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bird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true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music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first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glue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tuna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third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cried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human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argue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girl has some birds on her skirt.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looked at the pie and tried not eat it!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clue led us to the blue bench.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spied unicorn tracks in the mud.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986950"/>
                <a:gridCol w="986950"/>
                <a:gridCol w="986950"/>
                <a:gridCol w="986950"/>
                <a:gridCol w="986950"/>
                <a:gridCol w="986950"/>
                <a:gridCol w="986950"/>
              </a:tblGrid>
              <a:tr h="197725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today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people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girl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pie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blue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unit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ir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ir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ue </a:t>
                      </a: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resc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ue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nicorn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 Week 2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i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a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8" name="Google Shape;68;p2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child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paper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later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spider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being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secret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baking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post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wild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open the most post, </a:t>
                      </a:r>
                      <a:r>
                        <a:rPr lang="en-GB" sz="1800" u="none" cap="none" strike="noStrike">
                          <a:solidFill>
                            <a:srgbClr val="050505"/>
                          </a:solidFill>
                          <a:highlight>
                            <a:srgbClr val="F0F2F5"/>
                          </a:highlight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boasted</a:t>
                      </a: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the otter.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found a spider in my post!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wild tiger was chasing an acorn.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 likes to read in secret.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986950"/>
                <a:gridCol w="986950"/>
                <a:gridCol w="986950"/>
                <a:gridCol w="986950"/>
                <a:gridCol w="986950"/>
                <a:gridCol w="986950"/>
                <a:gridCol w="986950"/>
              </a:tblGrid>
              <a:tr h="197725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people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both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kind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basic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2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ger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per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 Week 3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a-e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i-e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o-e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u-e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/oo/yoo/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9" name="Google Shape;79;p3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made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ripe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woke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cute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rule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game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like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prize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amaze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It is fun to play the game snakes and ladders.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would like a ride in a hot-air balloon.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note was hidden under the stone.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made a cube using a tube and a ruler.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2" name="Google Shape;82;p3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986950"/>
                <a:gridCol w="986950"/>
                <a:gridCol w="986950"/>
                <a:gridCol w="986950"/>
                <a:gridCol w="986950"/>
                <a:gridCol w="986950"/>
                <a:gridCol w="986950"/>
              </a:tblGrid>
              <a:tr h="197725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3" name="Google Shape;83;p3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take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rude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3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endParaRPr i="1" sz="16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r>
                        <a:rPr lang="en-GB" sz="16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r>
                        <a:rPr b="1" lang="en-GB" sz="16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0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 </a:t>
                      </a: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 Week 4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e-e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ew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/oo/yoo/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ie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aw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1" name="Google Shape;91;p4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92" name="Google Shape;92;p4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new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claw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belief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bodies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athlete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blew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shield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squawk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complete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straw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These athletes will win the games.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mouse could chew the stew with its big teeth.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like to munch and chew brownies.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parrot squawks and uses its claw to draw.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4" name="Google Shape;94;p4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863575"/>
                <a:gridCol w="863575"/>
                <a:gridCol w="958825"/>
                <a:gridCol w="768325"/>
                <a:gridCol w="863575"/>
                <a:gridCol w="863575"/>
                <a:gridCol w="863575"/>
                <a:gridCol w="863575"/>
              </a:tblGrid>
              <a:tr h="197725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1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would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could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should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house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mouse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water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want</a:t>
                      </a:r>
                      <a:endParaRPr sz="17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5" name="Google Shape;95;p4"/>
          <p:cNvGraphicFramePr/>
          <p:nvPr/>
        </p:nvGraphicFramePr>
        <p:xfrm>
          <a:off x="314275" y="927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1602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even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field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draw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e-e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ew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ew </a:t>
                      </a: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/yoo/ 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ew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ld</a:t>
                      </a:r>
                      <a:endParaRPr sz="5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aw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/or/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aw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Autumn 2 Week 5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/igh/ /ai/ /oa/ /ee/ /oo/ /yoo/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3" name="Google Shape;103;p5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04" name="Google Shape;104;p5"/>
          <p:cNvGraphicFramePr/>
          <p:nvPr/>
        </p:nvGraphicFramePr>
        <p:xfrm>
          <a:off x="314275" y="394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381725"/>
                <a:gridCol w="1381725"/>
                <a:gridCol w="1381725"/>
                <a:gridCol w="1381725"/>
                <a:gridCol w="1381725"/>
              </a:tblGrid>
              <a:tr h="1907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7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fried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tie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spider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lightning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shaking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spray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take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amaze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train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groan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open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explode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toad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eating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street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these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belief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bodies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blew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cute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music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blue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tube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Google Shape;105;p5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1727150"/>
                <a:gridCol w="2022425"/>
                <a:gridCol w="1431875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child saw the spider and cried.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39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am making a cake.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39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Most blossoms drop from the trees.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39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It is fun to eat a sweet treat.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314275" y="821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986950"/>
                <a:gridCol w="986950"/>
                <a:gridCol w="986950"/>
                <a:gridCol w="986950"/>
                <a:gridCol w="986950"/>
                <a:gridCol w="986950"/>
                <a:gridCol w="986950"/>
              </a:tblGrid>
              <a:tr h="177675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house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mouse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water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want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could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would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should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love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people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oh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Mrs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Ms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were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today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when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what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7" name="Google Shape;107;p5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{0AF29147-52C6-4124-9400-4E9D242CDF58}</a:tableStyleId>
              </a:tblPr>
              <a:tblGrid>
                <a:gridCol w="690850"/>
                <a:gridCol w="690850"/>
                <a:gridCol w="690850"/>
                <a:gridCol w="690850"/>
                <a:gridCol w="690850"/>
                <a:gridCol w="690850"/>
                <a:gridCol w="690850"/>
                <a:gridCol w="690850"/>
                <a:gridCol w="690850"/>
                <a:gridCol w="690850"/>
              </a:tblGrid>
              <a:tr h="198500">
                <a:tc gridSpan="10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43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</a:t>
                      </a:r>
                      <a:r>
                        <a:rPr i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r>
                        <a:rPr i="1" lang="en-GB" sz="16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</a:t>
                      </a:r>
                      <a:endParaRPr i="1" sz="16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/ai/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/oo/yoo/</a:t>
                      </a:r>
                      <a:endParaRPr i="1" sz="16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i-e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ay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a-</a:t>
                      </a: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o-e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e-e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ew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u-e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r>
                        <a:rPr b="1" lang="en-GB" sz="1800" u="none" cap="none" strike="noStrike">
                          <a:solidFill>
                            <a:srgbClr val="000000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6.36016E7</vt:r8>
  </property>
</Properties>
</file>