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hhLXb62sXAN36ewZurG0XKhrEi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D3A6F1-5B82-433F-A0F2-3AFC7FCE2AC7}">
  <a:tblStyle styleId="{0CD3A6F1-5B82-433F-A0F2-3AFC7FCE2A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1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/ur/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u &amp; oul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are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/air/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&amp;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/or/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worth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playful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dare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astronaut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pudding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talk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square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poor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worm’s work is never done!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playful octopus dances in the pudding.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Would you dare to scare a worm?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astronaut met the dinosaur on the jungle floor.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2493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laugh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3160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awful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floor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GB" sz="4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  oul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awf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oul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sz="5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thor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oor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dinos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aur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2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tch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/ch/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ture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/ch/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al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/ar/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8" name="Google Shape;68;p2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kitchen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calm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palm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creature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nasty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match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nature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patch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mask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almond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adventure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branch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fetch the cheese from the kitchen please?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would be an adventure to see an octopus in nature.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saw a calf being born in the farmyard.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am making a mask in the craft lesson.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2493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laugh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because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2302875"/>
                <a:gridCol w="2302875"/>
                <a:gridCol w="2302875"/>
              </a:tblGrid>
              <a:tr h="4017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catch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picture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calf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2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tch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/ch/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tch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ture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/ch/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adven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ture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sz="5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3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a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/air/ &amp; Schwa in longer words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9" name="Google Shape;79;p3"/>
          <p:cNvSpPr txBox="1"/>
          <p:nvPr/>
        </p:nvSpPr>
        <p:spPr>
          <a:xfrm>
            <a:off x="219075" y="1728791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ter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nt</a:t>
                      </a:r>
                      <a:endParaRPr i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/air/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5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ere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crocodile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salt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watch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celebrate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animal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swap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always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swear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Google Shape;82;p3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ball always goes over the wall.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crocodile is a wild animal.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Watch out, there is a wasp near your juice.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hairy bear eats pears in the kitchen.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3" name="Google Shape;83;p3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986925"/>
                <a:gridCol w="986925"/>
                <a:gridCol w="986925"/>
                <a:gridCol w="986925"/>
                <a:gridCol w="986925"/>
                <a:gridCol w="986925"/>
                <a:gridCol w="986925"/>
              </a:tblGrid>
              <a:tr h="249350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whole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because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people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thought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through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3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3160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difficult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swap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4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/ur/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wr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/r/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/s/ </a:t>
                      </a: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&amp; Schwa at the end of words</a:t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1" name="Google Shape;91;p4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92" name="Google Shape;92;p4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learn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collar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write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muscle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sailor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earth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wriggle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scent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listen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Christmas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rehearsal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actor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heard the children whispering about wasps.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wrapping paper on the box makes it look cool.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Listen to the wind whistle through the castle.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gigantic caterpillar was a blue colour.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4" name="Google Shape;94;p4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493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many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friend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through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5" name="Google Shape;95;p4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3160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early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wrong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scent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listen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colour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/r/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wr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ist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whi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</a:t>
                      </a:r>
                      <a:endParaRPr b="1" sz="5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ience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2 Week 5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3" name="Google Shape;103;p5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04" name="Google Shape;104;p5"/>
          <p:cNvGraphicFramePr/>
          <p:nvPr/>
        </p:nvGraphicFramePr>
        <p:xfrm>
          <a:off x="314275" y="432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chemist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parachute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sneeze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princess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paper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calm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watch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celebrate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picture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musical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triumphant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Google Shape;105;p5"/>
          <p:cNvGraphicFramePr/>
          <p:nvPr/>
        </p:nvGraphicFramePr>
        <p:xfrm>
          <a:off x="314275" y="607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children shriek as they chase each other through the school!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loud sneeze woke me up from my snooze!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use salt and water when I am baking pizza.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had a colourful caterpillar that turned into a butterfly.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314275" y="844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493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laugh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because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thought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7" name="Google Shape;107;p5"/>
          <p:cNvGraphicFramePr/>
          <p:nvPr/>
        </p:nvGraphicFramePr>
        <p:xfrm>
          <a:off x="314275" y="927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3160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school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freeze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difficult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gigantic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oogle Shape;108;p5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{0CD3A6F1-5B82-433F-A0F2-3AFC7FCE2AC7}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01125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6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/c/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0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ool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ef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/o/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ter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/ar/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king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6.36024E7</vt:r8>
  </property>
</Properties>
</file>