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691800" cx="7559675"/>
  <p:notesSz cx="6858000" cy="9144000"/>
  <p:embeddedFontLst>
    <p:embeddedFont>
      <p:font typeface="ABeeZee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0zIjAk/aTeUL4n9oiW9htVNr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8BB713-DCD4-4F2C-B71B-B3C741659B8E}">
  <a:tblStyle styleId="{BD8BB713-DCD4-4F2C-B71B-B3C741659B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ABeeZe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least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snake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crayon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amaze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secret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children play in the park on a warm day in May.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 waited to play the game of snakes and ladders.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As a treat they all went to the sea and played on the beach.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Where was the secret shop we got the treat from?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made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treat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fever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2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2530575"/>
                <a:gridCol w="923725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cried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note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prize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explode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inside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Tie a ribbon on the tree with pink blossoms.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What time is best to pick ripe plums from the trees?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the box and look inside!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“I woke up in fear after I hear the ship explode!” she cried.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says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over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3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</a:t>
                      </a: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970425"/>
                <a:gridCol w="1332375"/>
                <a:gridCol w="1151400"/>
                <a:gridCol w="921275"/>
                <a:gridCol w="138152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resc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blue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flew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cute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claw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use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argue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yawn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threw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tube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 it true that you had to rescue the blue kite?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stick flew so high because I threw it hard.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fill the tube with water if you hold it still.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dog was giving me its paw the shake hands!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value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stew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cube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straw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4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 </a:t>
                      </a:r>
                      <a:endParaRPr b="1"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ir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ir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/ow/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oy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skirt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proud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annoy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feather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bird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cloud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about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third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breakfast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destroy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yawn all the way through breakfast!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thought that the girl had a bird on the coat.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am proud that I found that feather.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enjoy mucking about in the water.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whole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bread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girl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5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 </a:t>
                      </a:r>
                      <a:endParaRPr b="1"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ger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per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nicorn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tiger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acorn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unicorn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music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paper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snow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window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human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spider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chasing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came first and were wild with joy once we got our medal.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need butter for my baking.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thought the arrow was too low to hit the target.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 friend has a wild unicorn that eats snow!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5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child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baking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follow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tuna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6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1 Week 6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Review for Phonics Screening Check </a:t>
                      </a:r>
                      <a:endParaRPr b="1"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15" name="Google Shape;115;p6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16" name="Google Shape;116;p6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/f/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/w/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ld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iant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6"/>
          <p:cNvGraphicFramePr/>
          <p:nvPr/>
        </p:nvGraphicFramePr>
        <p:xfrm>
          <a:off x="314275" y="447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66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white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brownie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giant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magic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elephant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wheel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shield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whale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bodies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alphabet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ginger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6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took a photo of a dolphin on my phone!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Whisper into the white phone.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have found a Roman shield in the field.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giant gave the stone a gentle push.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19" name="Google Shape;119;p6"/>
          <p:cNvGraphicFramePr/>
          <p:nvPr/>
        </p:nvGraphicFramePr>
        <p:xfrm>
          <a:off x="314275" y="867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874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1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once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because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laugh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6"/>
          <p:cNvGraphicFramePr/>
          <p:nvPr/>
        </p:nvGraphicFramePr>
        <p:xfrm>
          <a:off x="314275" y="958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{BD8BB713-DCD4-4F2C-B71B-B3C741659B8E}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dolphin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field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gem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6.36028E7</vt:r8>
  </property>
</Properties>
</file>