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KOPyYm0zngYH5GQzpdOys7MkC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6E9F73-F1AE-401E-A966-604C6BFA6B28}">
  <a:tblStyle styleId="{AF6E9F73-F1AE-401E-A966-604C6BFA6B2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1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</a:t>
                      </a:r>
                      <a:r>
                        <a:rPr i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 /ear/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&amp; kn gn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/n/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mb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/m/</a:t>
                      </a:r>
                      <a:endParaRPr i="1"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552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6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eigh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aigh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kn  gn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/n/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kn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gn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/ear/</a:t>
                      </a:r>
                      <a:endParaRPr i="1"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ere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eer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mb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/m/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thu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mb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432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979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4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eight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straight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great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knee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gnash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lamb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climb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deer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sneer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knock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600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Eight great shaking whales sprayed water from their blowholes.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knock on the door let me know that the grey monkey was here.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lambs were gentle and we enjoyed playing with them.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meerkat was smearing pears on the wall.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828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1080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once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busy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beautiful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pretty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"/>
          <p:cNvGraphicFramePr/>
          <p:nvPr/>
        </p:nvGraphicFramePr>
        <p:xfrm>
          <a:off x="314275" y="950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2584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great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know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crumb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cheer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2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 si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dge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/j/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y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ge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/j/</a:t>
                      </a:r>
                      <a:endParaRPr i="1"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8" name="Google Shape;68;p2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552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64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  si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/zh/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trea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vi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dge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dge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4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stal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/j/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432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979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4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treasure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bridge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mystery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village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crystal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vision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dodge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explosion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fudge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gym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measure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change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600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saw an explosion and the treasure appeared!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badger sniffed the fudge that I had left on the bridge.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children tried to solve the great pyramid mystery.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bridge went over the river and onto the village.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828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1080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because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move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laugh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improve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parents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14275" y="950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2584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usual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bridge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myth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large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3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</a:t>
                      </a:r>
                      <a:r>
                        <a:rPr i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/sh/  </a:t>
                      </a:r>
                      <a:endParaRPr i="1"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9" name="Google Shape;79;p3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2302875"/>
                <a:gridCol w="2302875"/>
                <a:gridCol w="2302875"/>
              </a:tblGrid>
              <a:tr h="2874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6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1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i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/sh/</a:t>
                      </a:r>
                      <a:endParaRPr i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mi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ssi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deli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ci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356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979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4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potion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mission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delicious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fiction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passion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special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action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cautious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session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social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motion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524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cautious chef stayed in the kitchen.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mission to the space station was a success.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magician sneezed and did a special trick!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chef used the sugar in a special and delicious cake.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1080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busy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beautiful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pretty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through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3"/>
          <p:cNvGraphicFramePr/>
          <p:nvPr/>
        </p:nvGraphicFramePr>
        <p:xfrm>
          <a:off x="314275" y="874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2584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station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mission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social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precious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4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</a:t>
                      </a:r>
                      <a:r>
                        <a:rPr i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 </a:t>
                      </a:r>
                      <a:endParaRPr i="1"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1" name="Google Shape;91;p4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92" name="Google Shape;92;p4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2302875"/>
                <a:gridCol w="2302875"/>
                <a:gridCol w="2302875"/>
              </a:tblGrid>
              <a:tr h="2874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6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1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i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endParaRPr i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augh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ter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oar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356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979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4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daughter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naughty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caught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taught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board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roar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score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snore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before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14275" y="524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this sentence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naughty unicorn dropped popcorn on the floor.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623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1080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move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improve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parents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thought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whole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25800" y="748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01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4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naughty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roar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5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Phase 5</a:t>
                      </a:r>
                      <a:endParaRPr i="1"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3" name="Google Shape;103;p5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4" name="Google Shape;104;p5"/>
          <p:cNvGraphicFramePr/>
          <p:nvPr/>
        </p:nvGraphicFramePr>
        <p:xfrm>
          <a:off x="314275" y="24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411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8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wrapping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wriggle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listen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whistle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scent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muscle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session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delicious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chef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sugar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searched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walked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slamming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collar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sailor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flavour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climbing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where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emotion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bicycle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524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Listen to the puppies as they wriggle and whine.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electrician fixed the lights in the mansion.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walked for miles as we searched for the amazing castle.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crocodile is a difficult animal to love!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1080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once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busy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because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laugh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move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improve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parents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beautiful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pretty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7" name="Google Shape;107;p5"/>
          <p:cNvGraphicFramePr/>
          <p:nvPr/>
        </p:nvGraphicFramePr>
        <p:xfrm>
          <a:off x="314275" y="920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{AF6E9F73-F1AE-401E-A966-604C6BFA6B28}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2584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science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special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magician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sweeping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searched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colour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again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celebrate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6.36032E7</vt:r8>
  </property>
</Properties>
</file>