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880AA-BA76-48DB-AE64-B8D0C32D2717}" v="21" dt="2024-02-22T15:12:00.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1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Radbourne" userId="463e5b42-3ef1-49a2-9a42-cd5941068274" providerId="ADAL" clId="{FD4880AA-BA76-48DB-AE64-B8D0C32D2717}"/>
    <pc:docChg chg="undo custSel addSld delSld modSld sldOrd">
      <pc:chgData name="Mrs Radbourne" userId="463e5b42-3ef1-49a2-9a42-cd5941068274" providerId="ADAL" clId="{FD4880AA-BA76-48DB-AE64-B8D0C32D2717}" dt="2024-02-22T15:12:09.902" v="654" actId="207"/>
      <pc:docMkLst>
        <pc:docMk/>
      </pc:docMkLst>
      <pc:sldChg chg="del">
        <pc:chgData name="Mrs Radbourne" userId="463e5b42-3ef1-49a2-9a42-cd5941068274" providerId="ADAL" clId="{FD4880AA-BA76-48DB-AE64-B8D0C32D2717}" dt="2024-02-22T12:54:59.162" v="0" actId="2696"/>
        <pc:sldMkLst>
          <pc:docMk/>
          <pc:sldMk cId="1188319850" sldId="256"/>
        </pc:sldMkLst>
      </pc:sldChg>
      <pc:sldChg chg="addSp delSp modSp mod ord">
        <pc:chgData name="Mrs Radbourne" userId="463e5b42-3ef1-49a2-9a42-cd5941068274" providerId="ADAL" clId="{FD4880AA-BA76-48DB-AE64-B8D0C32D2717}" dt="2024-02-22T15:12:09.902" v="654" actId="207"/>
        <pc:sldMkLst>
          <pc:docMk/>
          <pc:sldMk cId="563709679" sldId="257"/>
        </pc:sldMkLst>
        <pc:spChg chg="add del mod">
          <ac:chgData name="Mrs Radbourne" userId="463e5b42-3ef1-49a2-9a42-cd5941068274" providerId="ADAL" clId="{FD4880AA-BA76-48DB-AE64-B8D0C32D2717}" dt="2024-02-22T15:11:50.504" v="642" actId="21"/>
          <ac:spMkLst>
            <pc:docMk/>
            <pc:sldMk cId="563709679" sldId="257"/>
            <ac:spMk id="6" creationId="{54E05E62-373D-999F-899F-644570B6C3EC}"/>
          </ac:spMkLst>
        </pc:spChg>
        <pc:spChg chg="add mod">
          <ac:chgData name="Mrs Radbourne" userId="463e5b42-3ef1-49a2-9a42-cd5941068274" providerId="ADAL" clId="{FD4880AA-BA76-48DB-AE64-B8D0C32D2717}" dt="2024-02-22T15:11:19.301" v="638" actId="767"/>
          <ac:spMkLst>
            <pc:docMk/>
            <pc:sldMk cId="563709679" sldId="257"/>
            <ac:spMk id="7" creationId="{1B683B0D-6A48-72C8-A2E7-FF64FA06ADDF}"/>
          </ac:spMkLst>
        </pc:spChg>
        <pc:spChg chg="add mod">
          <ac:chgData name="Mrs Radbourne" userId="463e5b42-3ef1-49a2-9a42-cd5941068274" providerId="ADAL" clId="{FD4880AA-BA76-48DB-AE64-B8D0C32D2717}" dt="2024-02-22T15:11:52.519" v="643" actId="1076"/>
          <ac:spMkLst>
            <pc:docMk/>
            <pc:sldMk cId="563709679" sldId="257"/>
            <ac:spMk id="8" creationId="{7670ACD2-4CFD-8A9D-659F-32708648A0B4}"/>
          </ac:spMkLst>
        </pc:spChg>
        <pc:spChg chg="add mod">
          <ac:chgData name="Mrs Radbourne" userId="463e5b42-3ef1-49a2-9a42-cd5941068274" providerId="ADAL" clId="{FD4880AA-BA76-48DB-AE64-B8D0C32D2717}" dt="2024-02-22T15:12:09.902" v="654" actId="207"/>
          <ac:spMkLst>
            <pc:docMk/>
            <pc:sldMk cId="563709679" sldId="257"/>
            <ac:spMk id="9" creationId="{1450C20C-0595-238E-987E-142FE322FD61}"/>
          </ac:spMkLst>
        </pc:spChg>
        <pc:picChg chg="mod">
          <ac:chgData name="Mrs Radbourne" userId="463e5b42-3ef1-49a2-9a42-cd5941068274" providerId="ADAL" clId="{FD4880AA-BA76-48DB-AE64-B8D0C32D2717}" dt="2024-02-22T14:35:04.568" v="241" actId="1076"/>
          <ac:picMkLst>
            <pc:docMk/>
            <pc:sldMk cId="563709679" sldId="257"/>
            <ac:picMk id="3" creationId="{B0417E99-8000-B81C-0535-BC738BA79515}"/>
          </ac:picMkLst>
        </pc:picChg>
      </pc:sldChg>
      <pc:sldChg chg="modSp mod">
        <pc:chgData name="Mrs Radbourne" userId="463e5b42-3ef1-49a2-9a42-cd5941068274" providerId="ADAL" clId="{FD4880AA-BA76-48DB-AE64-B8D0C32D2717}" dt="2024-02-22T14:34:58.830" v="240" actId="14100"/>
        <pc:sldMkLst>
          <pc:docMk/>
          <pc:sldMk cId="343277174" sldId="258"/>
        </pc:sldMkLst>
        <pc:picChg chg="mod">
          <ac:chgData name="Mrs Radbourne" userId="463e5b42-3ef1-49a2-9a42-cd5941068274" providerId="ADAL" clId="{FD4880AA-BA76-48DB-AE64-B8D0C32D2717}" dt="2024-02-22T14:34:58.830" v="240" actId="14100"/>
          <ac:picMkLst>
            <pc:docMk/>
            <pc:sldMk cId="343277174" sldId="258"/>
            <ac:picMk id="3" creationId="{F5AB7410-5040-A34E-E27C-346D9BB61CD6}"/>
          </ac:picMkLst>
        </pc:picChg>
        <pc:picChg chg="mod">
          <ac:chgData name="Mrs Radbourne" userId="463e5b42-3ef1-49a2-9a42-cd5941068274" providerId="ADAL" clId="{FD4880AA-BA76-48DB-AE64-B8D0C32D2717}" dt="2024-02-22T14:34:53.210" v="239" actId="14100"/>
          <ac:picMkLst>
            <pc:docMk/>
            <pc:sldMk cId="343277174" sldId="258"/>
            <ac:picMk id="5" creationId="{6794133F-DFEF-A360-9464-31BD6C3128DD}"/>
          </ac:picMkLst>
        </pc:picChg>
      </pc:sldChg>
      <pc:sldChg chg="addSp modSp mod">
        <pc:chgData name="Mrs Radbourne" userId="463e5b42-3ef1-49a2-9a42-cd5941068274" providerId="ADAL" clId="{FD4880AA-BA76-48DB-AE64-B8D0C32D2717}" dt="2024-02-22T14:52:24.461" v="540" actId="207"/>
        <pc:sldMkLst>
          <pc:docMk/>
          <pc:sldMk cId="2451902818" sldId="259"/>
        </pc:sldMkLst>
        <pc:spChg chg="add mod">
          <ac:chgData name="Mrs Radbourne" userId="463e5b42-3ef1-49a2-9a42-cd5941068274" providerId="ADAL" clId="{FD4880AA-BA76-48DB-AE64-B8D0C32D2717}" dt="2024-02-22T14:51:36.225" v="530" actId="1076"/>
          <ac:spMkLst>
            <pc:docMk/>
            <pc:sldMk cId="2451902818" sldId="259"/>
            <ac:spMk id="6" creationId="{F8C3E97B-D276-A7F0-BC9B-B40BF14CCB2D}"/>
          </ac:spMkLst>
        </pc:spChg>
        <pc:spChg chg="add mod">
          <ac:chgData name="Mrs Radbourne" userId="463e5b42-3ef1-49a2-9a42-cd5941068274" providerId="ADAL" clId="{FD4880AA-BA76-48DB-AE64-B8D0C32D2717}" dt="2024-02-22T14:52:24.461" v="540" actId="207"/>
          <ac:spMkLst>
            <pc:docMk/>
            <pc:sldMk cId="2451902818" sldId="259"/>
            <ac:spMk id="7" creationId="{7A06AE6C-BDFB-666A-7D7B-B00109174A56}"/>
          </ac:spMkLst>
        </pc:spChg>
        <pc:picChg chg="mod">
          <ac:chgData name="Mrs Radbourne" userId="463e5b42-3ef1-49a2-9a42-cd5941068274" providerId="ADAL" clId="{FD4880AA-BA76-48DB-AE64-B8D0C32D2717}" dt="2024-02-22T14:35:18.214" v="243" actId="1076"/>
          <ac:picMkLst>
            <pc:docMk/>
            <pc:sldMk cId="2451902818" sldId="259"/>
            <ac:picMk id="3" creationId="{985828E5-5377-EAA8-2936-C7E28558655A}"/>
          </ac:picMkLst>
        </pc:picChg>
        <pc:picChg chg="mod">
          <ac:chgData name="Mrs Radbourne" userId="463e5b42-3ef1-49a2-9a42-cd5941068274" providerId="ADAL" clId="{FD4880AA-BA76-48DB-AE64-B8D0C32D2717}" dt="2024-02-22T14:35:28.934" v="245" actId="1076"/>
          <ac:picMkLst>
            <pc:docMk/>
            <pc:sldMk cId="2451902818" sldId="259"/>
            <ac:picMk id="5" creationId="{752DB715-E243-6CD4-647E-9844C7F1D7A1}"/>
          </ac:picMkLst>
        </pc:picChg>
      </pc:sldChg>
      <pc:sldChg chg="addSp modSp mod">
        <pc:chgData name="Mrs Radbourne" userId="463e5b42-3ef1-49a2-9a42-cd5941068274" providerId="ADAL" clId="{FD4880AA-BA76-48DB-AE64-B8D0C32D2717}" dt="2024-02-22T14:53:53.526" v="554" actId="207"/>
        <pc:sldMkLst>
          <pc:docMk/>
          <pc:sldMk cId="1334143846" sldId="260"/>
        </pc:sldMkLst>
        <pc:spChg chg="add mod">
          <ac:chgData name="Mrs Radbourne" userId="463e5b42-3ef1-49a2-9a42-cd5941068274" providerId="ADAL" clId="{FD4880AA-BA76-48DB-AE64-B8D0C32D2717}" dt="2024-02-22T14:53:25.325" v="543" actId="207"/>
          <ac:spMkLst>
            <pc:docMk/>
            <pc:sldMk cId="1334143846" sldId="260"/>
            <ac:spMk id="6" creationId="{D7858729-6E2D-2ECA-9FE2-6E9D3E4F0B1D}"/>
          </ac:spMkLst>
        </pc:spChg>
        <pc:spChg chg="add mod">
          <ac:chgData name="Mrs Radbourne" userId="463e5b42-3ef1-49a2-9a42-cd5941068274" providerId="ADAL" clId="{FD4880AA-BA76-48DB-AE64-B8D0C32D2717}" dt="2024-02-22T14:53:53.526" v="554" actId="207"/>
          <ac:spMkLst>
            <pc:docMk/>
            <pc:sldMk cId="1334143846" sldId="260"/>
            <ac:spMk id="7" creationId="{B52AC299-2E75-3FA6-D232-D9579B1315FC}"/>
          </ac:spMkLst>
        </pc:spChg>
        <pc:picChg chg="mod modCrop">
          <ac:chgData name="Mrs Radbourne" userId="463e5b42-3ef1-49a2-9a42-cd5941068274" providerId="ADAL" clId="{FD4880AA-BA76-48DB-AE64-B8D0C32D2717}" dt="2024-02-22T14:36:21.177" v="254" actId="1076"/>
          <ac:picMkLst>
            <pc:docMk/>
            <pc:sldMk cId="1334143846" sldId="260"/>
            <ac:picMk id="3" creationId="{FB5F4094-DF98-E97D-F9CF-96AC05D8E7F1}"/>
          </ac:picMkLst>
        </pc:picChg>
        <pc:picChg chg="mod">
          <ac:chgData name="Mrs Radbourne" userId="463e5b42-3ef1-49a2-9a42-cd5941068274" providerId="ADAL" clId="{FD4880AA-BA76-48DB-AE64-B8D0C32D2717}" dt="2024-02-22T14:36:18.653" v="253" actId="1076"/>
          <ac:picMkLst>
            <pc:docMk/>
            <pc:sldMk cId="1334143846" sldId="260"/>
            <ac:picMk id="5" creationId="{823B5184-BBC7-BF55-ACEA-631DE968D420}"/>
          </ac:picMkLst>
        </pc:picChg>
      </pc:sldChg>
      <pc:sldChg chg="addSp delSp modSp new mod setBg">
        <pc:chgData name="Mrs Radbourne" userId="463e5b42-3ef1-49a2-9a42-cd5941068274" providerId="ADAL" clId="{FD4880AA-BA76-48DB-AE64-B8D0C32D2717}" dt="2024-02-22T14:16:24.115" v="29" actId="14100"/>
        <pc:sldMkLst>
          <pc:docMk/>
          <pc:sldMk cId="40030676" sldId="262"/>
        </pc:sldMkLst>
        <pc:spChg chg="add del">
          <ac:chgData name="Mrs Radbourne" userId="463e5b42-3ef1-49a2-9a42-cd5941068274" providerId="ADAL" clId="{FD4880AA-BA76-48DB-AE64-B8D0C32D2717}" dt="2024-02-22T14:14:44.608" v="7" actId="26606"/>
          <ac:spMkLst>
            <pc:docMk/>
            <pc:sldMk cId="40030676" sldId="262"/>
            <ac:spMk id="8" creationId="{42A4FC2C-047E-45A5-965D-8E1E3BF09BC6}"/>
          </ac:spMkLst>
        </pc:spChg>
        <pc:picChg chg="add mod modCrop">
          <ac:chgData name="Mrs Radbourne" userId="463e5b42-3ef1-49a2-9a42-cd5941068274" providerId="ADAL" clId="{FD4880AA-BA76-48DB-AE64-B8D0C32D2717}" dt="2024-02-22T14:15:43.852" v="21" actId="14100"/>
          <ac:picMkLst>
            <pc:docMk/>
            <pc:sldMk cId="40030676" sldId="262"/>
            <ac:picMk id="3" creationId="{22374ABA-26F8-5C0C-F660-8A419623462B}"/>
          </ac:picMkLst>
        </pc:picChg>
        <pc:picChg chg="add mod modCrop">
          <ac:chgData name="Mrs Radbourne" userId="463e5b42-3ef1-49a2-9a42-cd5941068274" providerId="ADAL" clId="{FD4880AA-BA76-48DB-AE64-B8D0C32D2717}" dt="2024-02-22T14:16:24.115" v="29" actId="14100"/>
          <ac:picMkLst>
            <pc:docMk/>
            <pc:sldMk cId="40030676" sldId="262"/>
            <ac:picMk id="5" creationId="{491EE3EB-D0A8-3855-0BE8-C0E6E890B0AD}"/>
          </ac:picMkLst>
        </pc:picChg>
      </pc:sldChg>
      <pc:sldChg chg="addSp modSp new mod">
        <pc:chgData name="Mrs Radbourne" userId="463e5b42-3ef1-49a2-9a42-cd5941068274" providerId="ADAL" clId="{FD4880AA-BA76-48DB-AE64-B8D0C32D2717}" dt="2024-02-22T14:21:49.037" v="107" actId="14100"/>
        <pc:sldMkLst>
          <pc:docMk/>
          <pc:sldMk cId="3880381486" sldId="263"/>
        </pc:sldMkLst>
        <pc:picChg chg="add mod modCrop">
          <ac:chgData name="Mrs Radbourne" userId="463e5b42-3ef1-49a2-9a42-cd5941068274" providerId="ADAL" clId="{FD4880AA-BA76-48DB-AE64-B8D0C32D2717}" dt="2024-02-22T14:21:14.338" v="100" actId="14100"/>
          <ac:picMkLst>
            <pc:docMk/>
            <pc:sldMk cId="3880381486" sldId="263"/>
            <ac:picMk id="3" creationId="{2935EDA3-9310-08F3-A727-4CBF21B30AD8}"/>
          </ac:picMkLst>
        </pc:picChg>
        <pc:picChg chg="add mod modCrop">
          <ac:chgData name="Mrs Radbourne" userId="463e5b42-3ef1-49a2-9a42-cd5941068274" providerId="ADAL" clId="{FD4880AA-BA76-48DB-AE64-B8D0C32D2717}" dt="2024-02-22T14:21:49.037" v="107" actId="14100"/>
          <ac:picMkLst>
            <pc:docMk/>
            <pc:sldMk cId="3880381486" sldId="263"/>
            <ac:picMk id="5" creationId="{E306E45B-F0D0-4315-D2B6-FD5E369420DE}"/>
          </ac:picMkLst>
        </pc:picChg>
      </pc:sldChg>
      <pc:sldChg chg="addSp modSp new mod">
        <pc:chgData name="Mrs Radbourne" userId="463e5b42-3ef1-49a2-9a42-cd5941068274" providerId="ADAL" clId="{FD4880AA-BA76-48DB-AE64-B8D0C32D2717}" dt="2024-02-22T14:23:13.687" v="121" actId="14100"/>
        <pc:sldMkLst>
          <pc:docMk/>
          <pc:sldMk cId="2917303443" sldId="264"/>
        </pc:sldMkLst>
        <pc:picChg chg="add mod modCrop">
          <ac:chgData name="Mrs Radbourne" userId="463e5b42-3ef1-49a2-9a42-cd5941068274" providerId="ADAL" clId="{FD4880AA-BA76-48DB-AE64-B8D0C32D2717}" dt="2024-02-22T14:22:33.564" v="115" actId="1076"/>
          <ac:picMkLst>
            <pc:docMk/>
            <pc:sldMk cId="2917303443" sldId="264"/>
            <ac:picMk id="3" creationId="{3603EB45-AD22-7DEF-B376-48B07F780D1E}"/>
          </ac:picMkLst>
        </pc:picChg>
        <pc:picChg chg="add mod modCrop">
          <ac:chgData name="Mrs Radbourne" userId="463e5b42-3ef1-49a2-9a42-cd5941068274" providerId="ADAL" clId="{FD4880AA-BA76-48DB-AE64-B8D0C32D2717}" dt="2024-02-22T14:23:13.687" v="121" actId="14100"/>
          <ac:picMkLst>
            <pc:docMk/>
            <pc:sldMk cId="2917303443" sldId="264"/>
            <ac:picMk id="5" creationId="{09DDAFAF-95F1-CEBD-708D-727D843E4538}"/>
          </ac:picMkLst>
        </pc:picChg>
      </pc:sldChg>
      <pc:sldChg chg="addSp modSp new mod">
        <pc:chgData name="Mrs Radbourne" userId="463e5b42-3ef1-49a2-9a42-cd5941068274" providerId="ADAL" clId="{FD4880AA-BA76-48DB-AE64-B8D0C32D2717}" dt="2024-02-22T14:24:37.276" v="134" actId="1076"/>
        <pc:sldMkLst>
          <pc:docMk/>
          <pc:sldMk cId="1326347837" sldId="265"/>
        </pc:sldMkLst>
        <pc:picChg chg="add mod modCrop">
          <ac:chgData name="Mrs Radbourne" userId="463e5b42-3ef1-49a2-9a42-cd5941068274" providerId="ADAL" clId="{FD4880AA-BA76-48DB-AE64-B8D0C32D2717}" dt="2024-02-22T14:24:34.465" v="133" actId="1076"/>
          <ac:picMkLst>
            <pc:docMk/>
            <pc:sldMk cId="1326347837" sldId="265"/>
            <ac:picMk id="3" creationId="{EFF00FEC-8204-F2EB-AAEB-67AE47F49A01}"/>
          </ac:picMkLst>
        </pc:picChg>
        <pc:picChg chg="add mod modCrop">
          <ac:chgData name="Mrs Radbourne" userId="463e5b42-3ef1-49a2-9a42-cd5941068274" providerId="ADAL" clId="{FD4880AA-BA76-48DB-AE64-B8D0C32D2717}" dt="2024-02-22T14:24:37.276" v="134" actId="1076"/>
          <ac:picMkLst>
            <pc:docMk/>
            <pc:sldMk cId="1326347837" sldId="265"/>
            <ac:picMk id="5" creationId="{583D62AD-D5E8-6C36-0685-05BDD8CFBA73}"/>
          </ac:picMkLst>
        </pc:picChg>
      </pc:sldChg>
      <pc:sldChg chg="addSp modSp new mod">
        <pc:chgData name="Mrs Radbourne" userId="463e5b42-3ef1-49a2-9a42-cd5941068274" providerId="ADAL" clId="{FD4880AA-BA76-48DB-AE64-B8D0C32D2717}" dt="2024-02-22T14:26:07.380" v="152" actId="1076"/>
        <pc:sldMkLst>
          <pc:docMk/>
          <pc:sldMk cId="3519409962" sldId="266"/>
        </pc:sldMkLst>
        <pc:picChg chg="add mod modCrop">
          <ac:chgData name="Mrs Radbourne" userId="463e5b42-3ef1-49a2-9a42-cd5941068274" providerId="ADAL" clId="{FD4880AA-BA76-48DB-AE64-B8D0C32D2717}" dt="2024-02-22T14:26:07.380" v="152" actId="1076"/>
          <ac:picMkLst>
            <pc:docMk/>
            <pc:sldMk cId="3519409962" sldId="266"/>
            <ac:picMk id="3" creationId="{117A5CB6-489C-1F25-40FB-CD553F0D2C2A}"/>
          </ac:picMkLst>
        </pc:picChg>
        <pc:picChg chg="add mod modCrop">
          <ac:chgData name="Mrs Radbourne" userId="463e5b42-3ef1-49a2-9a42-cd5941068274" providerId="ADAL" clId="{FD4880AA-BA76-48DB-AE64-B8D0C32D2717}" dt="2024-02-22T14:25:55.857" v="148" actId="1076"/>
          <ac:picMkLst>
            <pc:docMk/>
            <pc:sldMk cId="3519409962" sldId="266"/>
            <ac:picMk id="5" creationId="{7E4554ED-0B98-A65A-6E6E-7778D09330B2}"/>
          </ac:picMkLst>
        </pc:picChg>
      </pc:sldChg>
      <pc:sldChg chg="addSp modSp new mod">
        <pc:chgData name="Mrs Radbourne" userId="463e5b42-3ef1-49a2-9a42-cd5941068274" providerId="ADAL" clId="{FD4880AA-BA76-48DB-AE64-B8D0C32D2717}" dt="2024-02-22T14:27:34.633" v="170" actId="1076"/>
        <pc:sldMkLst>
          <pc:docMk/>
          <pc:sldMk cId="3355183767" sldId="267"/>
        </pc:sldMkLst>
        <pc:picChg chg="add mod modCrop">
          <ac:chgData name="Mrs Radbourne" userId="463e5b42-3ef1-49a2-9a42-cd5941068274" providerId="ADAL" clId="{FD4880AA-BA76-48DB-AE64-B8D0C32D2717}" dt="2024-02-22T14:27:31.995" v="169" actId="1076"/>
          <ac:picMkLst>
            <pc:docMk/>
            <pc:sldMk cId="3355183767" sldId="267"/>
            <ac:picMk id="3" creationId="{EC9AB62E-0674-6D32-6707-A72FEB0D55C8}"/>
          </ac:picMkLst>
        </pc:picChg>
        <pc:picChg chg="add mod modCrop">
          <ac:chgData name="Mrs Radbourne" userId="463e5b42-3ef1-49a2-9a42-cd5941068274" providerId="ADAL" clId="{FD4880AA-BA76-48DB-AE64-B8D0C32D2717}" dt="2024-02-22T14:27:34.633" v="170" actId="1076"/>
          <ac:picMkLst>
            <pc:docMk/>
            <pc:sldMk cId="3355183767" sldId="267"/>
            <ac:picMk id="5" creationId="{7BA1D95D-B4C4-06A7-83B8-A89369418AB1}"/>
          </ac:picMkLst>
        </pc:picChg>
      </pc:sldChg>
      <pc:sldChg chg="addSp modSp new mod">
        <pc:chgData name="Mrs Radbourne" userId="463e5b42-3ef1-49a2-9a42-cd5941068274" providerId="ADAL" clId="{FD4880AA-BA76-48DB-AE64-B8D0C32D2717}" dt="2024-02-22T14:28:57.002" v="185" actId="1076"/>
        <pc:sldMkLst>
          <pc:docMk/>
          <pc:sldMk cId="2405325992" sldId="268"/>
        </pc:sldMkLst>
        <pc:picChg chg="add mod modCrop">
          <ac:chgData name="Mrs Radbourne" userId="463e5b42-3ef1-49a2-9a42-cd5941068274" providerId="ADAL" clId="{FD4880AA-BA76-48DB-AE64-B8D0C32D2717}" dt="2024-02-22T14:28:57.002" v="185" actId="1076"/>
          <ac:picMkLst>
            <pc:docMk/>
            <pc:sldMk cId="2405325992" sldId="268"/>
            <ac:picMk id="3" creationId="{DCB6BBE8-836C-EE82-98DA-8D3B4A8B60BC}"/>
          </ac:picMkLst>
        </pc:picChg>
        <pc:picChg chg="add mod modCrop">
          <ac:chgData name="Mrs Radbourne" userId="463e5b42-3ef1-49a2-9a42-cd5941068274" providerId="ADAL" clId="{FD4880AA-BA76-48DB-AE64-B8D0C32D2717}" dt="2024-02-22T14:28:44.672" v="182" actId="14100"/>
          <ac:picMkLst>
            <pc:docMk/>
            <pc:sldMk cId="2405325992" sldId="268"/>
            <ac:picMk id="5" creationId="{8E8CF350-D285-9BA8-66B6-1CABE4DBEE25}"/>
          </ac:picMkLst>
        </pc:picChg>
      </pc:sldChg>
      <pc:sldChg chg="addSp modSp new mod">
        <pc:chgData name="Mrs Radbourne" userId="463e5b42-3ef1-49a2-9a42-cd5941068274" providerId="ADAL" clId="{FD4880AA-BA76-48DB-AE64-B8D0C32D2717}" dt="2024-02-22T14:29:57.669" v="198" actId="1076"/>
        <pc:sldMkLst>
          <pc:docMk/>
          <pc:sldMk cId="1219948642" sldId="269"/>
        </pc:sldMkLst>
        <pc:picChg chg="add mod modCrop">
          <ac:chgData name="Mrs Radbourne" userId="463e5b42-3ef1-49a2-9a42-cd5941068274" providerId="ADAL" clId="{FD4880AA-BA76-48DB-AE64-B8D0C32D2717}" dt="2024-02-22T14:29:54.995" v="197" actId="1076"/>
          <ac:picMkLst>
            <pc:docMk/>
            <pc:sldMk cId="1219948642" sldId="269"/>
            <ac:picMk id="3" creationId="{EC6E5D57-DF62-B753-FBE2-CBB3A4B1A39D}"/>
          </ac:picMkLst>
        </pc:picChg>
        <pc:picChg chg="add mod modCrop">
          <ac:chgData name="Mrs Radbourne" userId="463e5b42-3ef1-49a2-9a42-cd5941068274" providerId="ADAL" clId="{FD4880AA-BA76-48DB-AE64-B8D0C32D2717}" dt="2024-02-22T14:29:57.669" v="198" actId="1076"/>
          <ac:picMkLst>
            <pc:docMk/>
            <pc:sldMk cId="1219948642" sldId="269"/>
            <ac:picMk id="5" creationId="{06962174-845F-FE53-8E92-3FF74D31122D}"/>
          </ac:picMkLst>
        </pc:picChg>
      </pc:sldChg>
      <pc:sldChg chg="addSp modSp new mod">
        <pc:chgData name="Mrs Radbourne" userId="463e5b42-3ef1-49a2-9a42-cd5941068274" providerId="ADAL" clId="{FD4880AA-BA76-48DB-AE64-B8D0C32D2717}" dt="2024-02-22T14:31:41.166" v="213" actId="14100"/>
        <pc:sldMkLst>
          <pc:docMk/>
          <pc:sldMk cId="2618007457" sldId="270"/>
        </pc:sldMkLst>
        <pc:picChg chg="add mod modCrop">
          <ac:chgData name="Mrs Radbourne" userId="463e5b42-3ef1-49a2-9a42-cd5941068274" providerId="ADAL" clId="{FD4880AA-BA76-48DB-AE64-B8D0C32D2717}" dt="2024-02-22T14:31:41.166" v="213" actId="14100"/>
          <ac:picMkLst>
            <pc:docMk/>
            <pc:sldMk cId="2618007457" sldId="270"/>
            <ac:picMk id="3" creationId="{7DE0888A-339B-CB1B-F694-6B568781A497}"/>
          </ac:picMkLst>
        </pc:picChg>
        <pc:picChg chg="add mod modCrop">
          <ac:chgData name="Mrs Radbourne" userId="463e5b42-3ef1-49a2-9a42-cd5941068274" providerId="ADAL" clId="{FD4880AA-BA76-48DB-AE64-B8D0C32D2717}" dt="2024-02-22T14:31:30.691" v="210" actId="1076"/>
          <ac:picMkLst>
            <pc:docMk/>
            <pc:sldMk cId="2618007457" sldId="270"/>
            <ac:picMk id="5" creationId="{6187D06A-5CA5-AB6A-DCB1-6E73CDC313BE}"/>
          </ac:picMkLst>
        </pc:picChg>
      </pc:sldChg>
      <pc:sldChg chg="addSp modSp new mod">
        <pc:chgData name="Mrs Radbourne" userId="463e5b42-3ef1-49a2-9a42-cd5941068274" providerId="ADAL" clId="{FD4880AA-BA76-48DB-AE64-B8D0C32D2717}" dt="2024-02-22T14:34:39.542" v="238" actId="14100"/>
        <pc:sldMkLst>
          <pc:docMk/>
          <pc:sldMk cId="3725137872" sldId="271"/>
        </pc:sldMkLst>
        <pc:picChg chg="add mod modCrop">
          <ac:chgData name="Mrs Radbourne" userId="463e5b42-3ef1-49a2-9a42-cd5941068274" providerId="ADAL" clId="{FD4880AA-BA76-48DB-AE64-B8D0C32D2717}" dt="2024-02-22T14:34:39.542" v="238" actId="14100"/>
          <ac:picMkLst>
            <pc:docMk/>
            <pc:sldMk cId="3725137872" sldId="271"/>
            <ac:picMk id="3" creationId="{B254ECB8-D4F0-30A1-EA01-85C5BCFA1350}"/>
          </ac:picMkLst>
        </pc:picChg>
        <pc:picChg chg="add mod modCrop">
          <ac:chgData name="Mrs Radbourne" userId="463e5b42-3ef1-49a2-9a42-cd5941068274" providerId="ADAL" clId="{FD4880AA-BA76-48DB-AE64-B8D0C32D2717}" dt="2024-02-22T14:34:24.857" v="234" actId="1076"/>
          <ac:picMkLst>
            <pc:docMk/>
            <pc:sldMk cId="3725137872" sldId="271"/>
            <ac:picMk id="5" creationId="{49832CA6-B15D-02A6-BCA4-364DE3685BCA}"/>
          </ac:picMkLst>
        </pc:picChg>
        <pc:picChg chg="add mod modCrop">
          <ac:chgData name="Mrs Radbourne" userId="463e5b42-3ef1-49a2-9a42-cd5941068274" providerId="ADAL" clId="{FD4880AA-BA76-48DB-AE64-B8D0C32D2717}" dt="2024-02-22T14:34:01.292" v="230" actId="14100"/>
          <ac:picMkLst>
            <pc:docMk/>
            <pc:sldMk cId="3725137872" sldId="271"/>
            <ac:picMk id="7" creationId="{46B6A499-E493-D46E-7235-B9C6871D9197}"/>
          </ac:picMkLst>
        </pc:picChg>
      </pc:sldChg>
      <pc:sldChg chg="addSp modSp new mod">
        <pc:chgData name="Mrs Radbourne" userId="463e5b42-3ef1-49a2-9a42-cd5941068274" providerId="ADAL" clId="{FD4880AA-BA76-48DB-AE64-B8D0C32D2717}" dt="2024-02-22T14:54:41.407" v="609" actId="20577"/>
        <pc:sldMkLst>
          <pc:docMk/>
          <pc:sldMk cId="2669338773" sldId="272"/>
        </pc:sldMkLst>
        <pc:spChg chg="add mod">
          <ac:chgData name="Mrs Radbourne" userId="463e5b42-3ef1-49a2-9a42-cd5941068274" providerId="ADAL" clId="{FD4880AA-BA76-48DB-AE64-B8D0C32D2717}" dt="2024-02-22T14:54:41.407" v="609" actId="20577"/>
          <ac:spMkLst>
            <pc:docMk/>
            <pc:sldMk cId="2669338773" sldId="272"/>
            <ac:spMk id="2" creationId="{E92F972A-42CA-574F-493F-0114D040AF64}"/>
          </ac:spMkLst>
        </pc:spChg>
      </pc:sldChg>
      <pc:sldChg chg="addSp delSp modSp new mod">
        <pc:chgData name="Mrs Radbourne" userId="463e5b42-3ef1-49a2-9a42-cd5941068274" providerId="ADAL" clId="{FD4880AA-BA76-48DB-AE64-B8D0C32D2717}" dt="2024-02-22T15:09:12.774" v="615" actId="1076"/>
        <pc:sldMkLst>
          <pc:docMk/>
          <pc:sldMk cId="1090582258" sldId="273"/>
        </pc:sldMkLst>
        <pc:graphicFrameChg chg="add mod">
          <ac:chgData name="Mrs Radbourne" userId="463e5b42-3ef1-49a2-9a42-cd5941068274" providerId="ADAL" clId="{FD4880AA-BA76-48DB-AE64-B8D0C32D2717}" dt="2024-02-22T15:09:12.774" v="615" actId="1076"/>
          <ac:graphicFrameMkLst>
            <pc:docMk/>
            <pc:sldMk cId="1090582258" sldId="273"/>
            <ac:graphicFrameMk id="4" creationId="{830B636A-8A37-BAE4-E69A-19750A00505D}"/>
          </ac:graphicFrameMkLst>
        </pc:graphicFrameChg>
        <pc:picChg chg="add del mod">
          <ac:chgData name="Mrs Radbourne" userId="463e5b42-3ef1-49a2-9a42-cd5941068274" providerId="ADAL" clId="{FD4880AA-BA76-48DB-AE64-B8D0C32D2717}" dt="2024-02-22T15:05:19.220" v="613" actId="478"/>
          <ac:picMkLst>
            <pc:docMk/>
            <pc:sldMk cId="1090582258" sldId="273"/>
            <ac:picMk id="3" creationId="{34857036-F3A2-DEF0-57FC-71433B8CB2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D30D-0AB3-9579-A7AE-7CE7EF51F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2071FC-0998-8801-BBBA-BC43F31A95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9A1E47-9E1E-7123-9AD2-32CB4253C7FF}"/>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5" name="Footer Placeholder 4">
            <a:extLst>
              <a:ext uri="{FF2B5EF4-FFF2-40B4-BE49-F238E27FC236}">
                <a16:creationId xmlns:a16="http://schemas.microsoft.com/office/drawing/2014/main" id="{A74E2D59-C9B3-5709-5BC5-4F74B89057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644CF7-8AE4-E7F5-464E-DD58CC8BBF11}"/>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413764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F7DB-3252-E33B-3777-1BD203366D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19C962-4001-3C70-7E11-9D468F999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885BA0-9325-1CCA-FB0B-3B661E9A6EC0}"/>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5" name="Footer Placeholder 4">
            <a:extLst>
              <a:ext uri="{FF2B5EF4-FFF2-40B4-BE49-F238E27FC236}">
                <a16:creationId xmlns:a16="http://schemas.microsoft.com/office/drawing/2014/main" id="{B1F6846D-A299-DF56-1618-0EF3A68E5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686C5F-7672-8C29-AB44-393A63CD1306}"/>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172629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CE8699-134C-863A-1BEE-5608A6FBC9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9FA38C-F61F-8ADB-EAB0-B9965FF06E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385ABF-E8E1-AE54-2894-726A9ECA9F28}"/>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5" name="Footer Placeholder 4">
            <a:extLst>
              <a:ext uri="{FF2B5EF4-FFF2-40B4-BE49-F238E27FC236}">
                <a16:creationId xmlns:a16="http://schemas.microsoft.com/office/drawing/2014/main" id="{207F4736-EB84-135F-E77F-ED802B2699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BB7C1-02A2-8423-F93B-692318D27D93}"/>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50929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6815-2F26-EB4F-F69A-63B0B59E6C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13AB7-01DE-D1B9-E268-EB21173CE0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27F575-B187-6FF4-C564-5E7A8329C8CE}"/>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5" name="Footer Placeholder 4">
            <a:extLst>
              <a:ext uri="{FF2B5EF4-FFF2-40B4-BE49-F238E27FC236}">
                <a16:creationId xmlns:a16="http://schemas.microsoft.com/office/drawing/2014/main" id="{DCC2E501-6016-9405-2E0F-348E215D5A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235CB-94FA-32B5-0A88-AFF078EA430F}"/>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7445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908C-4ED2-D474-DAC9-390EBD22D8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BC3E19-5594-DD60-E77F-C7F2885FBC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CBC51-97CE-BD48-DD5C-4CE88F619C98}"/>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5" name="Footer Placeholder 4">
            <a:extLst>
              <a:ext uri="{FF2B5EF4-FFF2-40B4-BE49-F238E27FC236}">
                <a16:creationId xmlns:a16="http://schemas.microsoft.com/office/drawing/2014/main" id="{917D9EF8-EAB8-0C8B-CBB1-F4E019DA0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3EC0D-43EA-D6B9-2CD2-B1DF01C51F06}"/>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42024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5454-7E16-6C02-3FB0-2691A6CCA9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375FBE-EA59-5774-311C-68387DA627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D39C0B-A080-CA06-CB8B-9B0669B1BA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0719C8-6D56-3C4E-EA17-41D32D58C133}"/>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6" name="Footer Placeholder 5">
            <a:extLst>
              <a:ext uri="{FF2B5EF4-FFF2-40B4-BE49-F238E27FC236}">
                <a16:creationId xmlns:a16="http://schemas.microsoft.com/office/drawing/2014/main" id="{00C19B03-CD95-3441-2E48-95CA3DBDD9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F552C1-A9AE-5400-510D-D6AEBFD2724B}"/>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294358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0D0E-14B8-53CC-0B91-89F2A7C8B0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96FFE3-BDFC-7A35-9084-56C6712C97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C73D31-D3DA-5E03-61D3-C72CA7C7EF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756519-CECC-DB61-87F7-C569F1C48A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43C882-72BF-E599-8ED0-D7A9B6CF08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659071-9528-234E-4F73-C107F611BC66}"/>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8" name="Footer Placeholder 7">
            <a:extLst>
              <a:ext uri="{FF2B5EF4-FFF2-40B4-BE49-F238E27FC236}">
                <a16:creationId xmlns:a16="http://schemas.microsoft.com/office/drawing/2014/main" id="{0DBA17CD-9D0F-E386-A5AC-58D107584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9BAB6B-2659-D838-3327-349DCB93F15B}"/>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177129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E771-7AEA-688C-83FC-9CF8C18AB8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73B401-61DA-935F-6D42-1C4DACA1886F}"/>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4" name="Footer Placeholder 3">
            <a:extLst>
              <a:ext uri="{FF2B5EF4-FFF2-40B4-BE49-F238E27FC236}">
                <a16:creationId xmlns:a16="http://schemas.microsoft.com/office/drawing/2014/main" id="{CA478C73-50C9-FF5E-A491-E8BD0D39F6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5AC329-E248-E5A9-393D-4D953B0C9111}"/>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302306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FCD0A-2897-5027-EEDC-F59B1AD6696B}"/>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3" name="Footer Placeholder 2">
            <a:extLst>
              <a:ext uri="{FF2B5EF4-FFF2-40B4-BE49-F238E27FC236}">
                <a16:creationId xmlns:a16="http://schemas.microsoft.com/office/drawing/2014/main" id="{B156AF8B-0CB6-AE7C-489F-C74CCFE13E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F3D221-02D3-3C39-5027-1C892797ED5F}"/>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33926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E339-F0A7-DD67-4086-F5ABBFAC3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43D754-7E94-3B61-34DC-636A093DE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5D3A46-A780-52B1-A978-A1BB2B85E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D9AA7-09FD-E33E-DAA1-B81C41B55E49}"/>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6" name="Footer Placeholder 5">
            <a:extLst>
              <a:ext uri="{FF2B5EF4-FFF2-40B4-BE49-F238E27FC236}">
                <a16:creationId xmlns:a16="http://schemas.microsoft.com/office/drawing/2014/main" id="{3F9D6E67-3B34-558D-0B91-D44BC755D8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331D7C-D7F8-180E-E71E-A127BCCC59F9}"/>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385342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95D0-65D9-D572-C5C1-2921BCABF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D0289F-4D68-7168-A2D9-6B4251C63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1AACB6-F601-8CC8-1BF0-DB388C2E0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61D6F5-37C3-56F1-0163-0FADE88E6F57}"/>
              </a:ext>
            </a:extLst>
          </p:cNvPr>
          <p:cNvSpPr>
            <a:spLocks noGrp="1"/>
          </p:cNvSpPr>
          <p:nvPr>
            <p:ph type="dt" sz="half" idx="10"/>
          </p:nvPr>
        </p:nvSpPr>
        <p:spPr/>
        <p:txBody>
          <a:bodyPr/>
          <a:lstStyle/>
          <a:p>
            <a:fld id="{64FBA991-0056-41E4-A906-F55608D401C8}" type="datetimeFigureOut">
              <a:rPr lang="en-GB" smtClean="0"/>
              <a:t>22/02/2024</a:t>
            </a:fld>
            <a:endParaRPr lang="en-GB"/>
          </a:p>
        </p:txBody>
      </p:sp>
      <p:sp>
        <p:nvSpPr>
          <p:cNvPr id="6" name="Footer Placeholder 5">
            <a:extLst>
              <a:ext uri="{FF2B5EF4-FFF2-40B4-BE49-F238E27FC236}">
                <a16:creationId xmlns:a16="http://schemas.microsoft.com/office/drawing/2014/main" id="{BD89F625-E246-6EBB-951C-64D8F71C00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7A559B-6F5D-140D-8C70-AB70C465E211}"/>
              </a:ext>
            </a:extLst>
          </p:cNvPr>
          <p:cNvSpPr>
            <a:spLocks noGrp="1"/>
          </p:cNvSpPr>
          <p:nvPr>
            <p:ph type="sldNum" sz="quarter" idx="12"/>
          </p:nvPr>
        </p:nvSpPr>
        <p:spPr/>
        <p:txBody>
          <a:bodyPr/>
          <a:lstStyle/>
          <a:p>
            <a:fld id="{F957845C-CB4A-4018-8A20-A8F3944A287A}" type="slidenum">
              <a:rPr lang="en-GB" smtClean="0"/>
              <a:t>‹#›</a:t>
            </a:fld>
            <a:endParaRPr lang="en-GB"/>
          </a:p>
        </p:txBody>
      </p:sp>
    </p:spTree>
    <p:extLst>
      <p:ext uri="{BB962C8B-B14F-4D97-AF65-F5344CB8AC3E}">
        <p14:creationId xmlns:p14="http://schemas.microsoft.com/office/powerpoint/2010/main" val="277309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E06A2-4F74-2A19-1D65-5FCCB37EB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0D417-CA6B-276E-1171-BC894D46E7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5F9EFE-6C57-E0E3-1B0B-371340FF1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FBA991-0056-41E4-A906-F55608D401C8}" type="datetimeFigureOut">
              <a:rPr lang="en-GB" smtClean="0"/>
              <a:t>22/02/2024</a:t>
            </a:fld>
            <a:endParaRPr lang="en-GB"/>
          </a:p>
        </p:txBody>
      </p:sp>
      <p:sp>
        <p:nvSpPr>
          <p:cNvPr id="5" name="Footer Placeholder 4">
            <a:extLst>
              <a:ext uri="{FF2B5EF4-FFF2-40B4-BE49-F238E27FC236}">
                <a16:creationId xmlns:a16="http://schemas.microsoft.com/office/drawing/2014/main" id="{221CAD2D-D74C-2CFC-ECE5-68592124C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C5B5176-5F68-B50C-935E-9CE7FFFF0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57845C-CB4A-4018-8A20-A8F3944A287A}" type="slidenum">
              <a:rPr lang="en-GB" smtClean="0"/>
              <a:t>‹#›</a:t>
            </a:fld>
            <a:endParaRPr lang="en-GB"/>
          </a:p>
        </p:txBody>
      </p:sp>
    </p:spTree>
    <p:extLst>
      <p:ext uri="{BB962C8B-B14F-4D97-AF65-F5344CB8AC3E}">
        <p14:creationId xmlns:p14="http://schemas.microsoft.com/office/powerpoint/2010/main" val="24195252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F972A-42CA-574F-493F-0114D040AF64}"/>
              </a:ext>
            </a:extLst>
          </p:cNvPr>
          <p:cNvSpPr txBox="1"/>
          <p:nvPr/>
        </p:nvSpPr>
        <p:spPr>
          <a:xfrm>
            <a:off x="956603" y="1069145"/>
            <a:ext cx="10030265" cy="3139321"/>
          </a:xfrm>
          <a:prstGeom prst="rect">
            <a:avLst/>
          </a:prstGeom>
          <a:noFill/>
        </p:spPr>
        <p:txBody>
          <a:bodyPr wrap="square" rtlCol="0">
            <a:spAutoFit/>
          </a:bodyPr>
          <a:lstStyle/>
          <a:p>
            <a:r>
              <a:rPr lang="en-GB" dirty="0"/>
              <a:t>The Alliance of Language Learners launched their </a:t>
            </a:r>
            <a:r>
              <a:rPr lang="en-GB" dirty="0" err="1"/>
              <a:t>Caligram</a:t>
            </a:r>
            <a:r>
              <a:rPr lang="en-GB" dirty="0"/>
              <a:t> competition in February and Pacific, Atlantic and Antarctica classes were offered the opportunity to participate. </a:t>
            </a:r>
          </a:p>
          <a:p>
            <a:endParaRPr lang="en-GB" dirty="0"/>
          </a:p>
          <a:p>
            <a:r>
              <a:rPr lang="en-GB" sz="1800" dirty="0">
                <a:effectLst/>
                <a:latin typeface="Aptos" panose="020B0004020202020204" pitchFamily="34" charset="0"/>
                <a:ea typeface="Aptos" panose="020B0004020202020204" pitchFamily="34" charset="0"/>
                <a:cs typeface="Aptos" panose="020B0004020202020204" pitchFamily="34" charset="0"/>
              </a:rPr>
              <a:t>The children were challenged to use words or phrases in any language other than English to produce an image. The words had to relate to the image. There were some really creative pieces produced and the staff had a tricky job choosing the three entries for submission, Well done to Lily, Jacob and Poppy. </a:t>
            </a:r>
          </a:p>
          <a:p>
            <a:endParaRPr lang="en-GB" dirty="0">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I hope you enjoy looking at the children’s work.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Tree>
    <p:extLst>
      <p:ext uri="{BB962C8B-B14F-4D97-AF65-F5344CB8AC3E}">
        <p14:creationId xmlns:p14="http://schemas.microsoft.com/office/powerpoint/2010/main" val="2669338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ainbow with faces drawn on paper&#10;&#10;Description automatically generated">
            <a:extLst>
              <a:ext uri="{FF2B5EF4-FFF2-40B4-BE49-F238E27FC236}">
                <a16:creationId xmlns:a16="http://schemas.microsoft.com/office/drawing/2014/main" id="{EFF00FEC-8204-F2EB-AAEB-67AE47F49A01}"/>
              </a:ext>
            </a:extLst>
          </p:cNvPr>
          <p:cNvPicPr>
            <a:picLocks noChangeAspect="1"/>
          </p:cNvPicPr>
          <p:nvPr/>
        </p:nvPicPr>
        <p:blipFill rotWithShape="1">
          <a:blip r:embed="rId2">
            <a:extLst>
              <a:ext uri="{28A0092B-C50C-407E-A947-70E740481C1C}">
                <a14:useLocalDpi xmlns:a14="http://schemas.microsoft.com/office/drawing/2010/main" val="0"/>
              </a:ext>
            </a:extLst>
          </a:blip>
          <a:srcRect l="4613" t="11491" r="5531" b="4855"/>
          <a:stretch/>
        </p:blipFill>
        <p:spPr>
          <a:xfrm>
            <a:off x="6221610" y="2729132"/>
            <a:ext cx="5177910" cy="3615397"/>
          </a:xfrm>
          <a:prstGeom prst="rect">
            <a:avLst/>
          </a:prstGeom>
        </p:spPr>
      </p:pic>
      <p:pic>
        <p:nvPicPr>
          <p:cNvPr id="5" name="Picture 4" descr="A white paper with blue writing on it&#10;&#10;Description automatically generated">
            <a:extLst>
              <a:ext uri="{FF2B5EF4-FFF2-40B4-BE49-F238E27FC236}">
                <a16:creationId xmlns:a16="http://schemas.microsoft.com/office/drawing/2014/main" id="{583D62AD-D5E8-6C36-0685-05BDD8CFBA73}"/>
              </a:ext>
            </a:extLst>
          </p:cNvPr>
          <p:cNvPicPr>
            <a:picLocks noChangeAspect="1"/>
          </p:cNvPicPr>
          <p:nvPr/>
        </p:nvPicPr>
        <p:blipFill rotWithShape="1">
          <a:blip r:embed="rId3">
            <a:extLst>
              <a:ext uri="{28A0092B-C50C-407E-A947-70E740481C1C}">
                <a14:useLocalDpi xmlns:a14="http://schemas.microsoft.com/office/drawing/2010/main" val="0"/>
              </a:ext>
            </a:extLst>
          </a:blip>
          <a:srcRect l="7644" t="11685" r="5385" b="5815"/>
          <a:stretch/>
        </p:blipFill>
        <p:spPr>
          <a:xfrm>
            <a:off x="393895" y="466544"/>
            <a:ext cx="5303520" cy="3773151"/>
          </a:xfrm>
          <a:prstGeom prst="rect">
            <a:avLst/>
          </a:prstGeom>
        </p:spPr>
      </p:pic>
    </p:spTree>
    <p:extLst>
      <p:ext uri="{BB962C8B-B14F-4D97-AF65-F5344CB8AC3E}">
        <p14:creationId xmlns:p14="http://schemas.microsoft.com/office/powerpoint/2010/main" val="132634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light bulb&#10;&#10;Description automatically generated">
            <a:extLst>
              <a:ext uri="{FF2B5EF4-FFF2-40B4-BE49-F238E27FC236}">
                <a16:creationId xmlns:a16="http://schemas.microsoft.com/office/drawing/2014/main" id="{117A5CB6-489C-1F25-40FB-CD553F0D2C2A}"/>
              </a:ext>
            </a:extLst>
          </p:cNvPr>
          <p:cNvPicPr>
            <a:picLocks noChangeAspect="1"/>
          </p:cNvPicPr>
          <p:nvPr/>
        </p:nvPicPr>
        <p:blipFill rotWithShape="1">
          <a:blip r:embed="rId2">
            <a:extLst>
              <a:ext uri="{28A0092B-C50C-407E-A947-70E740481C1C}">
                <a14:useLocalDpi xmlns:a14="http://schemas.microsoft.com/office/drawing/2010/main" val="0"/>
              </a:ext>
            </a:extLst>
          </a:blip>
          <a:srcRect t="13799" b="15817"/>
          <a:stretch/>
        </p:blipFill>
        <p:spPr>
          <a:xfrm>
            <a:off x="5484581" y="3123026"/>
            <a:ext cx="6049363" cy="3193367"/>
          </a:xfrm>
          <a:prstGeom prst="rect">
            <a:avLst/>
          </a:prstGeom>
        </p:spPr>
      </p:pic>
      <p:pic>
        <p:nvPicPr>
          <p:cNvPr id="5" name="Picture 4" descr="A rainbow with writing on paper&#10;&#10;Description automatically generated">
            <a:extLst>
              <a:ext uri="{FF2B5EF4-FFF2-40B4-BE49-F238E27FC236}">
                <a16:creationId xmlns:a16="http://schemas.microsoft.com/office/drawing/2014/main" id="{7E4554ED-0B98-A65A-6E6E-7778D09330B2}"/>
              </a:ext>
            </a:extLst>
          </p:cNvPr>
          <p:cNvPicPr>
            <a:picLocks noChangeAspect="1"/>
          </p:cNvPicPr>
          <p:nvPr/>
        </p:nvPicPr>
        <p:blipFill rotWithShape="1">
          <a:blip r:embed="rId3">
            <a:extLst>
              <a:ext uri="{28A0092B-C50C-407E-A947-70E740481C1C}">
                <a14:useLocalDpi xmlns:a14="http://schemas.microsoft.com/office/drawing/2010/main" val="0"/>
              </a:ext>
            </a:extLst>
          </a:blip>
          <a:srcRect l="3704" t="5916" r="4133" b="7113"/>
          <a:stretch/>
        </p:blipFill>
        <p:spPr>
          <a:xfrm>
            <a:off x="483771" y="493358"/>
            <a:ext cx="4684541" cy="3315470"/>
          </a:xfrm>
          <a:prstGeom prst="rect">
            <a:avLst/>
          </a:prstGeom>
        </p:spPr>
      </p:pic>
    </p:spTree>
    <p:extLst>
      <p:ext uri="{BB962C8B-B14F-4D97-AF65-F5344CB8AC3E}">
        <p14:creationId xmlns:p14="http://schemas.microsoft.com/office/powerpoint/2010/main" val="351940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lemon&#10;&#10;Description automatically generated">
            <a:extLst>
              <a:ext uri="{FF2B5EF4-FFF2-40B4-BE49-F238E27FC236}">
                <a16:creationId xmlns:a16="http://schemas.microsoft.com/office/drawing/2014/main" id="{EC9AB62E-0674-6D32-6707-A72FEB0D55C8}"/>
              </a:ext>
            </a:extLst>
          </p:cNvPr>
          <p:cNvPicPr>
            <a:picLocks noChangeAspect="1"/>
          </p:cNvPicPr>
          <p:nvPr/>
        </p:nvPicPr>
        <p:blipFill rotWithShape="1">
          <a:blip r:embed="rId2">
            <a:extLst>
              <a:ext uri="{28A0092B-C50C-407E-A947-70E740481C1C}">
                <a14:useLocalDpi xmlns:a14="http://schemas.microsoft.com/office/drawing/2010/main" val="0"/>
              </a:ext>
            </a:extLst>
          </a:blip>
          <a:srcRect l="8398" t="5145" r="6676" b="15240"/>
          <a:stretch/>
        </p:blipFill>
        <p:spPr>
          <a:xfrm>
            <a:off x="6096000" y="2657230"/>
            <a:ext cx="5258111" cy="3696959"/>
          </a:xfrm>
          <a:prstGeom prst="rect">
            <a:avLst/>
          </a:prstGeom>
        </p:spPr>
      </p:pic>
      <p:pic>
        <p:nvPicPr>
          <p:cNvPr id="5" name="Picture 4" descr="Pencils and pencils drawn on a white paper&#10;&#10;Description automatically generated">
            <a:extLst>
              <a:ext uri="{FF2B5EF4-FFF2-40B4-BE49-F238E27FC236}">
                <a16:creationId xmlns:a16="http://schemas.microsoft.com/office/drawing/2014/main" id="{7BA1D95D-B4C4-06A7-83B8-A89369418AB1}"/>
              </a:ext>
            </a:extLst>
          </p:cNvPr>
          <p:cNvPicPr>
            <a:picLocks noChangeAspect="1"/>
          </p:cNvPicPr>
          <p:nvPr/>
        </p:nvPicPr>
        <p:blipFill rotWithShape="1">
          <a:blip r:embed="rId3">
            <a:extLst>
              <a:ext uri="{28A0092B-C50C-407E-A947-70E740481C1C}">
                <a14:useLocalDpi xmlns:a14="http://schemas.microsoft.com/office/drawing/2010/main" val="0"/>
              </a:ext>
            </a:extLst>
          </a:blip>
          <a:srcRect l="7166" t="5657" r="14518" b="5497"/>
          <a:stretch/>
        </p:blipFill>
        <p:spPr>
          <a:xfrm>
            <a:off x="525700" y="406400"/>
            <a:ext cx="4664455" cy="3968652"/>
          </a:xfrm>
          <a:prstGeom prst="rect">
            <a:avLst/>
          </a:prstGeom>
        </p:spPr>
      </p:pic>
    </p:spTree>
    <p:extLst>
      <p:ext uri="{BB962C8B-B14F-4D97-AF65-F5344CB8AC3E}">
        <p14:creationId xmlns:p14="http://schemas.microsoft.com/office/powerpoint/2010/main" val="335518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ainbow drawing on a white paper&#10;&#10;Description automatically generated">
            <a:extLst>
              <a:ext uri="{FF2B5EF4-FFF2-40B4-BE49-F238E27FC236}">
                <a16:creationId xmlns:a16="http://schemas.microsoft.com/office/drawing/2014/main" id="{DCB6BBE8-836C-EE82-98DA-8D3B4A8B60BC}"/>
              </a:ext>
            </a:extLst>
          </p:cNvPr>
          <p:cNvPicPr>
            <a:picLocks noChangeAspect="1"/>
          </p:cNvPicPr>
          <p:nvPr/>
        </p:nvPicPr>
        <p:blipFill rotWithShape="1">
          <a:blip r:embed="rId2">
            <a:extLst>
              <a:ext uri="{28A0092B-C50C-407E-A947-70E740481C1C}">
                <a14:useLocalDpi xmlns:a14="http://schemas.microsoft.com/office/drawing/2010/main" val="0"/>
              </a:ext>
            </a:extLst>
          </a:blip>
          <a:srcRect l="5289" t="7452" r="7308" b="4856"/>
          <a:stretch/>
        </p:blipFill>
        <p:spPr>
          <a:xfrm>
            <a:off x="6982265" y="2982352"/>
            <a:ext cx="4764258" cy="3584986"/>
          </a:xfrm>
          <a:prstGeom prst="rect">
            <a:avLst/>
          </a:prstGeom>
        </p:spPr>
      </p:pic>
      <p:pic>
        <p:nvPicPr>
          <p:cNvPr id="5" name="Picture 4" descr="A drawing of a van&#10;&#10;Description automatically generated">
            <a:extLst>
              <a:ext uri="{FF2B5EF4-FFF2-40B4-BE49-F238E27FC236}">
                <a16:creationId xmlns:a16="http://schemas.microsoft.com/office/drawing/2014/main" id="{8E8CF350-D285-9BA8-66B6-1CABE4DBEE25}"/>
              </a:ext>
            </a:extLst>
          </p:cNvPr>
          <p:cNvPicPr>
            <a:picLocks noChangeAspect="1"/>
          </p:cNvPicPr>
          <p:nvPr/>
        </p:nvPicPr>
        <p:blipFill rotWithShape="1">
          <a:blip r:embed="rId3">
            <a:extLst>
              <a:ext uri="{28A0092B-C50C-407E-A947-70E740481C1C}">
                <a14:useLocalDpi xmlns:a14="http://schemas.microsoft.com/office/drawing/2010/main" val="0"/>
              </a:ext>
            </a:extLst>
          </a:blip>
          <a:srcRect t="11686" b="25574"/>
          <a:stretch/>
        </p:blipFill>
        <p:spPr>
          <a:xfrm>
            <a:off x="906528" y="675249"/>
            <a:ext cx="5852159" cy="2753751"/>
          </a:xfrm>
          <a:prstGeom prst="rect">
            <a:avLst/>
          </a:prstGeom>
        </p:spPr>
      </p:pic>
    </p:spTree>
    <p:extLst>
      <p:ext uri="{BB962C8B-B14F-4D97-AF65-F5344CB8AC3E}">
        <p14:creationId xmlns:p14="http://schemas.microsoft.com/office/powerpoint/2010/main" val="240532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ece of paper with drawings on it&#10;&#10;Description automatically generated">
            <a:extLst>
              <a:ext uri="{FF2B5EF4-FFF2-40B4-BE49-F238E27FC236}">
                <a16:creationId xmlns:a16="http://schemas.microsoft.com/office/drawing/2014/main" id="{EC6E5D57-DF62-B753-FBE2-CBB3A4B1A39D}"/>
              </a:ext>
            </a:extLst>
          </p:cNvPr>
          <p:cNvPicPr>
            <a:picLocks noChangeAspect="1"/>
          </p:cNvPicPr>
          <p:nvPr/>
        </p:nvPicPr>
        <p:blipFill rotWithShape="1">
          <a:blip r:embed="rId2">
            <a:extLst>
              <a:ext uri="{28A0092B-C50C-407E-A947-70E740481C1C}">
                <a14:useLocalDpi xmlns:a14="http://schemas.microsoft.com/office/drawing/2010/main" val="0"/>
              </a:ext>
            </a:extLst>
          </a:blip>
          <a:srcRect l="3558" t="7452" r="5577" b="5964"/>
          <a:stretch/>
        </p:blipFill>
        <p:spPr>
          <a:xfrm>
            <a:off x="6597748" y="2696124"/>
            <a:ext cx="5205046" cy="3719859"/>
          </a:xfrm>
          <a:prstGeom prst="rect">
            <a:avLst/>
          </a:prstGeom>
        </p:spPr>
      </p:pic>
      <p:pic>
        <p:nvPicPr>
          <p:cNvPr id="5" name="Picture 4" descr="A fork and knife made out of words&#10;&#10;Description automatically generated">
            <a:extLst>
              <a:ext uri="{FF2B5EF4-FFF2-40B4-BE49-F238E27FC236}">
                <a16:creationId xmlns:a16="http://schemas.microsoft.com/office/drawing/2014/main" id="{06962174-845F-FE53-8E92-3FF74D31122D}"/>
              </a:ext>
            </a:extLst>
          </p:cNvPr>
          <p:cNvPicPr>
            <a:picLocks noChangeAspect="1"/>
          </p:cNvPicPr>
          <p:nvPr/>
        </p:nvPicPr>
        <p:blipFill rotWithShape="1">
          <a:blip r:embed="rId3">
            <a:extLst>
              <a:ext uri="{28A0092B-C50C-407E-A947-70E740481C1C}">
                <a14:useLocalDpi xmlns:a14="http://schemas.microsoft.com/office/drawing/2010/main" val="0"/>
              </a:ext>
            </a:extLst>
          </a:blip>
          <a:srcRect l="9328" t="13415" r="10624"/>
          <a:stretch/>
        </p:blipFill>
        <p:spPr>
          <a:xfrm>
            <a:off x="389206" y="284473"/>
            <a:ext cx="5078437" cy="4119832"/>
          </a:xfrm>
          <a:prstGeom prst="rect">
            <a:avLst/>
          </a:prstGeom>
        </p:spPr>
      </p:pic>
    </p:spTree>
    <p:extLst>
      <p:ext uri="{BB962C8B-B14F-4D97-AF65-F5344CB8AC3E}">
        <p14:creationId xmlns:p14="http://schemas.microsoft.com/office/powerpoint/2010/main" val="121994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iece of paper&#10;&#10;Description automatically generated">
            <a:extLst>
              <a:ext uri="{FF2B5EF4-FFF2-40B4-BE49-F238E27FC236}">
                <a16:creationId xmlns:a16="http://schemas.microsoft.com/office/drawing/2014/main" id="{7DE0888A-339B-CB1B-F694-6B568781A497}"/>
              </a:ext>
            </a:extLst>
          </p:cNvPr>
          <p:cNvPicPr>
            <a:picLocks noChangeAspect="1"/>
          </p:cNvPicPr>
          <p:nvPr/>
        </p:nvPicPr>
        <p:blipFill rotWithShape="1">
          <a:blip r:embed="rId2">
            <a:extLst>
              <a:ext uri="{28A0092B-C50C-407E-A947-70E740481C1C}">
                <a14:useLocalDpi xmlns:a14="http://schemas.microsoft.com/office/drawing/2010/main" val="0"/>
              </a:ext>
            </a:extLst>
          </a:blip>
          <a:srcRect l="7019" t="16105" r="4279" b="5433"/>
          <a:stretch/>
        </p:blipFill>
        <p:spPr>
          <a:xfrm>
            <a:off x="6035661" y="2799472"/>
            <a:ext cx="5640524" cy="3742006"/>
          </a:xfrm>
          <a:prstGeom prst="rect">
            <a:avLst/>
          </a:prstGeom>
        </p:spPr>
      </p:pic>
      <p:pic>
        <p:nvPicPr>
          <p:cNvPr id="5" name="Picture 4" descr="A rainbow made with colored pencils&#10;&#10;Description automatically generated">
            <a:extLst>
              <a:ext uri="{FF2B5EF4-FFF2-40B4-BE49-F238E27FC236}">
                <a16:creationId xmlns:a16="http://schemas.microsoft.com/office/drawing/2014/main" id="{6187D06A-5CA5-AB6A-DCB1-6E73CDC313BE}"/>
              </a:ext>
            </a:extLst>
          </p:cNvPr>
          <p:cNvPicPr>
            <a:picLocks noChangeAspect="1"/>
          </p:cNvPicPr>
          <p:nvPr/>
        </p:nvPicPr>
        <p:blipFill rotWithShape="1">
          <a:blip r:embed="rId3">
            <a:extLst>
              <a:ext uri="{28A0092B-C50C-407E-A947-70E740481C1C}">
                <a14:useLocalDpi xmlns:a14="http://schemas.microsoft.com/office/drawing/2010/main" val="0"/>
              </a:ext>
            </a:extLst>
          </a:blip>
          <a:srcRect l="2741" t="4185" r="8558" b="2353"/>
          <a:stretch/>
        </p:blipFill>
        <p:spPr>
          <a:xfrm>
            <a:off x="407962" y="520505"/>
            <a:ext cx="4735253" cy="3742006"/>
          </a:xfrm>
          <a:prstGeom prst="rect">
            <a:avLst/>
          </a:prstGeom>
        </p:spPr>
      </p:pic>
    </p:spTree>
    <p:extLst>
      <p:ext uri="{BB962C8B-B14F-4D97-AF65-F5344CB8AC3E}">
        <p14:creationId xmlns:p14="http://schemas.microsoft.com/office/powerpoint/2010/main" val="261800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planet&#10;&#10;Description automatically generated">
            <a:extLst>
              <a:ext uri="{FF2B5EF4-FFF2-40B4-BE49-F238E27FC236}">
                <a16:creationId xmlns:a16="http://schemas.microsoft.com/office/drawing/2014/main" id="{B254ECB8-D4F0-30A1-EA01-85C5BCFA1350}"/>
              </a:ext>
            </a:extLst>
          </p:cNvPr>
          <p:cNvPicPr>
            <a:picLocks noChangeAspect="1"/>
          </p:cNvPicPr>
          <p:nvPr/>
        </p:nvPicPr>
        <p:blipFill rotWithShape="1">
          <a:blip r:embed="rId2">
            <a:extLst>
              <a:ext uri="{28A0092B-C50C-407E-A947-70E740481C1C}">
                <a14:useLocalDpi xmlns:a14="http://schemas.microsoft.com/office/drawing/2010/main" val="0"/>
              </a:ext>
            </a:extLst>
          </a:blip>
          <a:srcRect l="3028" t="9761" r="1" b="14086"/>
          <a:stretch/>
        </p:blipFill>
        <p:spPr>
          <a:xfrm>
            <a:off x="4025585" y="1547447"/>
            <a:ext cx="4412488" cy="3319975"/>
          </a:xfrm>
          <a:prstGeom prst="rect">
            <a:avLst/>
          </a:prstGeom>
        </p:spPr>
      </p:pic>
      <p:pic>
        <p:nvPicPr>
          <p:cNvPr id="5" name="Picture 4" descr="A piece of paper with writing on it&#10;&#10;Description automatically generated">
            <a:extLst>
              <a:ext uri="{FF2B5EF4-FFF2-40B4-BE49-F238E27FC236}">
                <a16:creationId xmlns:a16="http://schemas.microsoft.com/office/drawing/2014/main" id="{49832CA6-B15D-02A6-BCA4-364DE3685BCA}"/>
              </a:ext>
            </a:extLst>
          </p:cNvPr>
          <p:cNvPicPr>
            <a:picLocks noChangeAspect="1"/>
          </p:cNvPicPr>
          <p:nvPr/>
        </p:nvPicPr>
        <p:blipFill rotWithShape="1">
          <a:blip r:embed="rId3">
            <a:extLst>
              <a:ext uri="{28A0092B-C50C-407E-A947-70E740481C1C}">
                <a14:useLocalDpi xmlns:a14="http://schemas.microsoft.com/office/drawing/2010/main" val="0"/>
              </a:ext>
            </a:extLst>
          </a:blip>
          <a:srcRect l="21876" r="23316"/>
          <a:stretch/>
        </p:blipFill>
        <p:spPr>
          <a:xfrm>
            <a:off x="8844554" y="1547447"/>
            <a:ext cx="3156033" cy="4318781"/>
          </a:xfrm>
          <a:prstGeom prst="rect">
            <a:avLst/>
          </a:prstGeom>
        </p:spPr>
      </p:pic>
      <p:pic>
        <p:nvPicPr>
          <p:cNvPr id="7" name="Picture 6" descr="A drawing of a bottle on a white towel&#10;&#10;Description automatically generated">
            <a:extLst>
              <a:ext uri="{FF2B5EF4-FFF2-40B4-BE49-F238E27FC236}">
                <a16:creationId xmlns:a16="http://schemas.microsoft.com/office/drawing/2014/main" id="{46B6A499-E493-D46E-7235-B9C6871D9197}"/>
              </a:ext>
            </a:extLst>
          </p:cNvPr>
          <p:cNvPicPr>
            <a:picLocks noChangeAspect="1"/>
          </p:cNvPicPr>
          <p:nvPr/>
        </p:nvPicPr>
        <p:blipFill rotWithShape="1">
          <a:blip r:embed="rId4">
            <a:extLst>
              <a:ext uri="{28A0092B-C50C-407E-A947-70E740481C1C}">
                <a14:useLocalDpi xmlns:a14="http://schemas.microsoft.com/office/drawing/2010/main" val="0"/>
              </a:ext>
            </a:extLst>
          </a:blip>
          <a:srcRect l="32932" r="20770"/>
          <a:stretch/>
        </p:blipFill>
        <p:spPr>
          <a:xfrm>
            <a:off x="731519" y="879030"/>
            <a:ext cx="2887585" cy="4677708"/>
          </a:xfrm>
          <a:prstGeom prst="rect">
            <a:avLst/>
          </a:prstGeom>
        </p:spPr>
      </p:pic>
    </p:spTree>
    <p:extLst>
      <p:ext uri="{BB962C8B-B14F-4D97-AF65-F5344CB8AC3E}">
        <p14:creationId xmlns:p14="http://schemas.microsoft.com/office/powerpoint/2010/main" val="372513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30B636A-8A37-BAE4-E69A-19750A00505D}"/>
              </a:ext>
            </a:extLst>
          </p:cNvPr>
          <p:cNvGraphicFramePr>
            <a:graphicFrameLocks noChangeAspect="1"/>
          </p:cNvGraphicFramePr>
          <p:nvPr>
            <p:extLst>
              <p:ext uri="{D42A27DB-BD31-4B8C-83A1-F6EECF244321}">
                <p14:modId xmlns:p14="http://schemas.microsoft.com/office/powerpoint/2010/main" val="2831188976"/>
              </p:ext>
            </p:extLst>
          </p:nvPr>
        </p:nvGraphicFramePr>
        <p:xfrm>
          <a:off x="3679337" y="443767"/>
          <a:ext cx="3829050" cy="5418138"/>
        </p:xfrm>
        <a:graphic>
          <a:graphicData uri="http://schemas.openxmlformats.org/presentationml/2006/ole">
            <mc:AlternateContent xmlns:mc="http://schemas.openxmlformats.org/markup-compatibility/2006">
              <mc:Choice xmlns:v="urn:schemas-microsoft-com:vml" Requires="v">
                <p:oleObj name="Acrobat Document" r:id="rId2" imgW="5667219" imgH="8019658" progId="Acrobat.Document.DC">
                  <p:embed/>
                </p:oleObj>
              </mc:Choice>
              <mc:Fallback>
                <p:oleObj name="Acrobat Document" r:id="rId2" imgW="5667219" imgH="8019658" progId="Acrobat.Document.DC">
                  <p:embed/>
                  <p:pic>
                    <p:nvPicPr>
                      <p:cNvPr id="4" name="Object 3">
                        <a:extLst>
                          <a:ext uri="{FF2B5EF4-FFF2-40B4-BE49-F238E27FC236}">
                            <a16:creationId xmlns:a16="http://schemas.microsoft.com/office/drawing/2014/main" id="{830B636A-8A37-BAE4-E69A-19750A00505D}"/>
                          </a:ext>
                        </a:extLst>
                      </p:cNvPr>
                      <p:cNvPicPr/>
                      <p:nvPr/>
                    </p:nvPicPr>
                    <p:blipFill>
                      <a:blip r:embed="rId3"/>
                      <a:stretch>
                        <a:fillRect/>
                      </a:stretch>
                    </p:blipFill>
                    <p:spPr>
                      <a:xfrm>
                        <a:off x="3679337" y="443767"/>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109058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734">
            <a:extLst>
              <a:ext uri="{FF2B5EF4-FFF2-40B4-BE49-F238E27FC236}">
                <a16:creationId xmlns:a16="http://schemas.microsoft.com/office/drawing/2014/main" id="{B0417E99-8000-B81C-0535-BC738BA79515}"/>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9016" t="9906" r="9999" b="4109"/>
          <a:stretch/>
        </p:blipFill>
        <p:spPr>
          <a:xfrm>
            <a:off x="548641" y="225083"/>
            <a:ext cx="4923692" cy="3855789"/>
          </a:xfrm>
          <a:prstGeom prst="rect">
            <a:avLst/>
          </a:prstGeom>
        </p:spPr>
      </p:pic>
      <p:pic>
        <p:nvPicPr>
          <p:cNvPr id="5" name="Picture 4" descr="A white paper with writing on it&#10;&#10;Description automatically generated">
            <a:extLst>
              <a:ext uri="{FF2B5EF4-FFF2-40B4-BE49-F238E27FC236}">
                <a16:creationId xmlns:a16="http://schemas.microsoft.com/office/drawing/2014/main" id="{E16D7655-9359-1918-9C6F-3FCCCC24B73B}"/>
              </a:ext>
            </a:extLst>
          </p:cNvPr>
          <p:cNvPicPr>
            <a:picLocks noChangeAspect="1"/>
          </p:cNvPicPr>
          <p:nvPr/>
        </p:nvPicPr>
        <p:blipFill rotWithShape="1">
          <a:blip r:embed="rId3">
            <a:extLst>
              <a:ext uri="{28A0092B-C50C-407E-A947-70E740481C1C}">
                <a14:useLocalDpi xmlns:a14="http://schemas.microsoft.com/office/drawing/2010/main" val="0"/>
              </a:ext>
            </a:extLst>
          </a:blip>
          <a:srcRect l="23469" t="4082" r="20219"/>
          <a:stretch/>
        </p:blipFill>
        <p:spPr>
          <a:xfrm>
            <a:off x="7040403" y="1378634"/>
            <a:ext cx="3622908" cy="4628271"/>
          </a:xfrm>
          <a:prstGeom prst="rect">
            <a:avLst/>
          </a:prstGeom>
        </p:spPr>
      </p:pic>
      <p:sp>
        <p:nvSpPr>
          <p:cNvPr id="8" name="Explosion: 8 Points 7">
            <a:extLst>
              <a:ext uri="{FF2B5EF4-FFF2-40B4-BE49-F238E27FC236}">
                <a16:creationId xmlns:a16="http://schemas.microsoft.com/office/drawing/2014/main" id="{7670ACD2-4CFD-8A9D-659F-32708648A0B4}"/>
              </a:ext>
            </a:extLst>
          </p:cNvPr>
          <p:cNvSpPr/>
          <p:nvPr/>
        </p:nvSpPr>
        <p:spPr>
          <a:xfrm>
            <a:off x="4433191" y="221566"/>
            <a:ext cx="2607212" cy="1702191"/>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450C20C-0595-238E-987E-142FE322FD61}"/>
              </a:ext>
            </a:extLst>
          </p:cNvPr>
          <p:cNvSpPr txBox="1"/>
          <p:nvPr/>
        </p:nvSpPr>
        <p:spPr>
          <a:xfrm>
            <a:off x="5151598" y="829994"/>
            <a:ext cx="1249202" cy="365760"/>
          </a:xfrm>
          <a:prstGeom prst="rect">
            <a:avLst/>
          </a:prstGeom>
          <a:noFill/>
        </p:spPr>
        <p:txBody>
          <a:bodyPr wrap="square" rtlCol="0">
            <a:spAutoFit/>
          </a:bodyPr>
          <a:lstStyle/>
          <a:p>
            <a:r>
              <a:rPr lang="en-GB" dirty="0">
                <a:solidFill>
                  <a:schemeClr val="bg1"/>
                </a:solidFill>
              </a:rPr>
              <a:t>selected</a:t>
            </a:r>
          </a:p>
        </p:txBody>
      </p:sp>
    </p:spTree>
    <p:extLst>
      <p:ext uri="{BB962C8B-B14F-4D97-AF65-F5344CB8AC3E}">
        <p14:creationId xmlns:p14="http://schemas.microsoft.com/office/powerpoint/2010/main" val="56370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aper with writing on it&#10;&#10;Description automatically generated">
            <a:extLst>
              <a:ext uri="{FF2B5EF4-FFF2-40B4-BE49-F238E27FC236}">
                <a16:creationId xmlns:a16="http://schemas.microsoft.com/office/drawing/2014/main" id="{F5AB7410-5040-A34E-E27C-346D9BB61CD6}"/>
              </a:ext>
            </a:extLst>
          </p:cNvPr>
          <p:cNvPicPr>
            <a:picLocks noChangeAspect="1"/>
          </p:cNvPicPr>
          <p:nvPr/>
        </p:nvPicPr>
        <p:blipFill rotWithShape="1">
          <a:blip r:embed="rId2">
            <a:extLst>
              <a:ext uri="{28A0092B-C50C-407E-A947-70E740481C1C}">
                <a14:useLocalDpi xmlns:a14="http://schemas.microsoft.com/office/drawing/2010/main" val="0"/>
              </a:ext>
            </a:extLst>
          </a:blip>
          <a:srcRect l="7930" t="8052" r="3197" b="7626"/>
          <a:stretch/>
        </p:blipFill>
        <p:spPr>
          <a:xfrm rot="5400000">
            <a:off x="381442" y="1562637"/>
            <a:ext cx="5342493" cy="4220308"/>
          </a:xfrm>
          <a:prstGeom prst="rect">
            <a:avLst/>
          </a:prstGeom>
        </p:spPr>
      </p:pic>
      <p:pic>
        <p:nvPicPr>
          <p:cNvPr id="5" name="Picture 4" descr="A drawing of a blob of text&#10;&#10;Description automatically generated">
            <a:extLst>
              <a:ext uri="{FF2B5EF4-FFF2-40B4-BE49-F238E27FC236}">
                <a16:creationId xmlns:a16="http://schemas.microsoft.com/office/drawing/2014/main" id="{6794133F-DFEF-A360-9464-31BD6C3128DD}"/>
              </a:ext>
            </a:extLst>
          </p:cNvPr>
          <p:cNvPicPr>
            <a:picLocks noChangeAspect="1"/>
          </p:cNvPicPr>
          <p:nvPr/>
        </p:nvPicPr>
        <p:blipFill rotWithShape="1">
          <a:blip r:embed="rId3">
            <a:extLst>
              <a:ext uri="{28A0092B-C50C-407E-A947-70E740481C1C}">
                <a14:useLocalDpi xmlns:a14="http://schemas.microsoft.com/office/drawing/2010/main" val="0"/>
              </a:ext>
            </a:extLst>
          </a:blip>
          <a:srcRect l="9358" t="7895" r="25010" b="13596"/>
          <a:stretch/>
        </p:blipFill>
        <p:spPr>
          <a:xfrm rot="5400000">
            <a:off x="5919040" y="1412961"/>
            <a:ext cx="5211958" cy="4389126"/>
          </a:xfrm>
          <a:prstGeom prst="rect">
            <a:avLst/>
          </a:prstGeom>
        </p:spPr>
      </p:pic>
    </p:spTree>
    <p:extLst>
      <p:ext uri="{BB962C8B-B14F-4D97-AF65-F5344CB8AC3E}">
        <p14:creationId xmlns:p14="http://schemas.microsoft.com/office/powerpoint/2010/main" val="34327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map on a piece of paper&#10;&#10;Description automatically generated">
            <a:extLst>
              <a:ext uri="{FF2B5EF4-FFF2-40B4-BE49-F238E27FC236}">
                <a16:creationId xmlns:a16="http://schemas.microsoft.com/office/drawing/2014/main" id="{985828E5-5377-EAA8-2936-C7E28558655A}"/>
              </a:ext>
            </a:extLst>
          </p:cNvPr>
          <p:cNvPicPr>
            <a:picLocks noChangeAspect="1"/>
          </p:cNvPicPr>
          <p:nvPr/>
        </p:nvPicPr>
        <p:blipFill rotWithShape="1">
          <a:blip r:embed="rId2">
            <a:extLst>
              <a:ext uri="{28A0092B-C50C-407E-A947-70E740481C1C}">
                <a14:useLocalDpi xmlns:a14="http://schemas.microsoft.com/office/drawing/2010/main" val="0"/>
              </a:ext>
            </a:extLst>
          </a:blip>
          <a:srcRect l="15882" r="11855"/>
          <a:stretch/>
        </p:blipFill>
        <p:spPr>
          <a:xfrm>
            <a:off x="600221" y="563881"/>
            <a:ext cx="3915508" cy="5229346"/>
          </a:xfrm>
          <a:prstGeom prst="rect">
            <a:avLst/>
          </a:prstGeom>
        </p:spPr>
      </p:pic>
      <p:pic>
        <p:nvPicPr>
          <p:cNvPr id="5" name="Picture 4" descr="A piece of paper with text on it&#10;&#10;Description automatically generated">
            <a:extLst>
              <a:ext uri="{FF2B5EF4-FFF2-40B4-BE49-F238E27FC236}">
                <a16:creationId xmlns:a16="http://schemas.microsoft.com/office/drawing/2014/main" id="{752DB715-E243-6CD4-647E-9844C7F1D7A1}"/>
              </a:ext>
            </a:extLst>
          </p:cNvPr>
          <p:cNvPicPr>
            <a:picLocks noChangeAspect="1"/>
          </p:cNvPicPr>
          <p:nvPr/>
        </p:nvPicPr>
        <p:blipFill rotWithShape="1">
          <a:blip r:embed="rId3">
            <a:extLst>
              <a:ext uri="{28A0092B-C50C-407E-A947-70E740481C1C}">
                <a14:useLocalDpi xmlns:a14="http://schemas.microsoft.com/office/drawing/2010/main" val="0"/>
              </a:ext>
            </a:extLst>
          </a:blip>
          <a:srcRect l="8316" t="16817" r="10870" b="13689"/>
          <a:stretch/>
        </p:blipFill>
        <p:spPr>
          <a:xfrm>
            <a:off x="6096000" y="1069143"/>
            <a:ext cx="5117819" cy="3894089"/>
          </a:xfrm>
          <a:prstGeom prst="rect">
            <a:avLst/>
          </a:prstGeom>
        </p:spPr>
      </p:pic>
      <p:sp>
        <p:nvSpPr>
          <p:cNvPr id="6" name="Explosion: 8 Points 5">
            <a:extLst>
              <a:ext uri="{FF2B5EF4-FFF2-40B4-BE49-F238E27FC236}">
                <a16:creationId xmlns:a16="http://schemas.microsoft.com/office/drawing/2014/main" id="{F8C3E97B-D276-A7F0-BC9B-B40BF14CCB2D}"/>
              </a:ext>
            </a:extLst>
          </p:cNvPr>
          <p:cNvSpPr/>
          <p:nvPr/>
        </p:nvSpPr>
        <p:spPr>
          <a:xfrm>
            <a:off x="5106574" y="563881"/>
            <a:ext cx="3123028" cy="166702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7A06AE6C-BDFB-666A-7D7B-B00109174A56}"/>
              </a:ext>
            </a:extLst>
          </p:cNvPr>
          <p:cNvSpPr txBox="1"/>
          <p:nvPr/>
        </p:nvSpPr>
        <p:spPr>
          <a:xfrm>
            <a:off x="6096000" y="1209822"/>
            <a:ext cx="1148862" cy="369332"/>
          </a:xfrm>
          <a:prstGeom prst="rect">
            <a:avLst/>
          </a:prstGeom>
          <a:noFill/>
        </p:spPr>
        <p:txBody>
          <a:bodyPr wrap="square" rtlCol="0">
            <a:spAutoFit/>
          </a:bodyPr>
          <a:lstStyle/>
          <a:p>
            <a:r>
              <a:rPr lang="en-GB" dirty="0">
                <a:solidFill>
                  <a:schemeClr val="bg1"/>
                </a:solidFill>
              </a:rPr>
              <a:t>Selected</a:t>
            </a:r>
          </a:p>
        </p:txBody>
      </p:sp>
    </p:spTree>
    <p:extLst>
      <p:ext uri="{BB962C8B-B14F-4D97-AF65-F5344CB8AC3E}">
        <p14:creationId xmlns:p14="http://schemas.microsoft.com/office/powerpoint/2010/main" val="245190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tree on a white paper&#10;&#10;Description automatically generated">
            <a:extLst>
              <a:ext uri="{FF2B5EF4-FFF2-40B4-BE49-F238E27FC236}">
                <a16:creationId xmlns:a16="http://schemas.microsoft.com/office/drawing/2014/main" id="{FB5F4094-DF98-E97D-F9CF-96AC05D8E7F1}"/>
              </a:ext>
            </a:extLst>
          </p:cNvPr>
          <p:cNvPicPr>
            <a:picLocks noChangeAspect="1"/>
          </p:cNvPicPr>
          <p:nvPr/>
        </p:nvPicPr>
        <p:blipFill rotWithShape="1">
          <a:blip r:embed="rId2">
            <a:extLst>
              <a:ext uri="{28A0092B-C50C-407E-A947-70E740481C1C}">
                <a14:useLocalDpi xmlns:a14="http://schemas.microsoft.com/office/drawing/2010/main" val="0"/>
              </a:ext>
            </a:extLst>
          </a:blip>
          <a:srcRect l="23994" t="6666" r="24337" b="10909"/>
          <a:stretch/>
        </p:blipFill>
        <p:spPr>
          <a:xfrm>
            <a:off x="1083213" y="359948"/>
            <a:ext cx="4135901" cy="4999844"/>
          </a:xfrm>
          <a:prstGeom prst="rect">
            <a:avLst/>
          </a:prstGeom>
        </p:spPr>
      </p:pic>
      <p:pic>
        <p:nvPicPr>
          <p:cNvPr id="5" name="Picture 4" descr="A drawing of a chocolate house&#10;&#10;Description automatically generated">
            <a:extLst>
              <a:ext uri="{FF2B5EF4-FFF2-40B4-BE49-F238E27FC236}">
                <a16:creationId xmlns:a16="http://schemas.microsoft.com/office/drawing/2014/main" id="{823B5184-BBC7-BF55-ACEA-631DE968D420}"/>
              </a:ext>
            </a:extLst>
          </p:cNvPr>
          <p:cNvPicPr>
            <a:picLocks noChangeAspect="1"/>
          </p:cNvPicPr>
          <p:nvPr/>
        </p:nvPicPr>
        <p:blipFill rotWithShape="1">
          <a:blip r:embed="rId3">
            <a:extLst>
              <a:ext uri="{28A0092B-C50C-407E-A947-70E740481C1C}">
                <a14:useLocalDpi xmlns:a14="http://schemas.microsoft.com/office/drawing/2010/main" val="0"/>
              </a:ext>
            </a:extLst>
          </a:blip>
          <a:srcRect l="15067" t="8833" r="11380"/>
          <a:stretch/>
        </p:blipFill>
        <p:spPr>
          <a:xfrm>
            <a:off x="7343337" y="1116606"/>
            <a:ext cx="3962400" cy="5177465"/>
          </a:xfrm>
          <a:prstGeom prst="rect">
            <a:avLst/>
          </a:prstGeom>
        </p:spPr>
      </p:pic>
      <p:sp>
        <p:nvSpPr>
          <p:cNvPr id="6" name="Explosion: 8 Points 5">
            <a:extLst>
              <a:ext uri="{FF2B5EF4-FFF2-40B4-BE49-F238E27FC236}">
                <a16:creationId xmlns:a16="http://schemas.microsoft.com/office/drawing/2014/main" id="{D7858729-6E2D-2ECA-9FE2-6E9D3E4F0B1D}"/>
              </a:ext>
            </a:extLst>
          </p:cNvPr>
          <p:cNvSpPr/>
          <p:nvPr/>
        </p:nvSpPr>
        <p:spPr>
          <a:xfrm>
            <a:off x="4370363" y="3747542"/>
            <a:ext cx="2232076" cy="1505243"/>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52AC299-2E75-3FA6-D232-D9579B1315FC}"/>
              </a:ext>
            </a:extLst>
          </p:cNvPr>
          <p:cNvSpPr txBox="1"/>
          <p:nvPr/>
        </p:nvSpPr>
        <p:spPr>
          <a:xfrm>
            <a:off x="4848664" y="4232589"/>
            <a:ext cx="1247336" cy="369332"/>
          </a:xfrm>
          <a:prstGeom prst="rect">
            <a:avLst/>
          </a:prstGeom>
          <a:noFill/>
        </p:spPr>
        <p:txBody>
          <a:bodyPr wrap="square" rtlCol="0">
            <a:spAutoFit/>
          </a:bodyPr>
          <a:lstStyle/>
          <a:p>
            <a:r>
              <a:rPr lang="en-GB" dirty="0">
                <a:solidFill>
                  <a:schemeClr val="bg1"/>
                </a:solidFill>
              </a:rPr>
              <a:t>selected</a:t>
            </a:r>
          </a:p>
        </p:txBody>
      </p:sp>
    </p:spTree>
    <p:extLst>
      <p:ext uri="{BB962C8B-B14F-4D97-AF65-F5344CB8AC3E}">
        <p14:creationId xmlns:p14="http://schemas.microsoft.com/office/powerpoint/2010/main" val="1334143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ece of paper with writing on it&#10;&#10;Description automatically generated">
            <a:extLst>
              <a:ext uri="{FF2B5EF4-FFF2-40B4-BE49-F238E27FC236}">
                <a16:creationId xmlns:a16="http://schemas.microsoft.com/office/drawing/2014/main" id="{203EA346-54C9-B3E4-F8B9-5E20037ED039}"/>
              </a:ext>
            </a:extLst>
          </p:cNvPr>
          <p:cNvPicPr>
            <a:picLocks noChangeAspect="1"/>
          </p:cNvPicPr>
          <p:nvPr/>
        </p:nvPicPr>
        <p:blipFill rotWithShape="1">
          <a:blip r:embed="rId2">
            <a:extLst>
              <a:ext uri="{28A0092B-C50C-407E-A947-70E740481C1C}">
                <a14:useLocalDpi xmlns:a14="http://schemas.microsoft.com/office/drawing/2010/main" val="0"/>
              </a:ext>
            </a:extLst>
          </a:blip>
          <a:srcRect l="9721" t="16881" r="7491" b="24115"/>
          <a:stretch/>
        </p:blipFill>
        <p:spPr>
          <a:xfrm>
            <a:off x="858129" y="970671"/>
            <a:ext cx="4684542" cy="3249637"/>
          </a:xfrm>
          <a:prstGeom prst="rect">
            <a:avLst/>
          </a:prstGeom>
        </p:spPr>
      </p:pic>
      <p:pic>
        <p:nvPicPr>
          <p:cNvPr id="5" name="Picture 4" descr="A drawing of a hat&#10;&#10;Description automatically generated">
            <a:extLst>
              <a:ext uri="{FF2B5EF4-FFF2-40B4-BE49-F238E27FC236}">
                <a16:creationId xmlns:a16="http://schemas.microsoft.com/office/drawing/2014/main" id="{9D7B2AC1-670A-1A21-AB86-E1104CDBEBD3}"/>
              </a:ext>
            </a:extLst>
          </p:cNvPr>
          <p:cNvPicPr>
            <a:picLocks noChangeAspect="1"/>
          </p:cNvPicPr>
          <p:nvPr/>
        </p:nvPicPr>
        <p:blipFill rotWithShape="1">
          <a:blip r:embed="rId3">
            <a:extLst>
              <a:ext uri="{28A0092B-C50C-407E-A947-70E740481C1C}">
                <a14:useLocalDpi xmlns:a14="http://schemas.microsoft.com/office/drawing/2010/main" val="0"/>
              </a:ext>
            </a:extLst>
          </a:blip>
          <a:srcRect l="3802" t="13733" r="2739"/>
          <a:stretch/>
        </p:blipFill>
        <p:spPr>
          <a:xfrm>
            <a:off x="6096000" y="1167618"/>
            <a:ext cx="5355103" cy="3910818"/>
          </a:xfrm>
          <a:prstGeom prst="rect">
            <a:avLst/>
          </a:prstGeom>
        </p:spPr>
      </p:pic>
    </p:spTree>
    <p:extLst>
      <p:ext uri="{BB962C8B-B14F-4D97-AF65-F5344CB8AC3E}">
        <p14:creationId xmlns:p14="http://schemas.microsoft.com/office/powerpoint/2010/main" val="361908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s drawing of a sun&#10;&#10;Description automatically generated">
            <a:extLst>
              <a:ext uri="{FF2B5EF4-FFF2-40B4-BE49-F238E27FC236}">
                <a16:creationId xmlns:a16="http://schemas.microsoft.com/office/drawing/2014/main" id="{22374ABA-26F8-5C0C-F660-8A419623462B}"/>
              </a:ext>
            </a:extLst>
          </p:cNvPr>
          <p:cNvPicPr>
            <a:picLocks noChangeAspect="1"/>
          </p:cNvPicPr>
          <p:nvPr/>
        </p:nvPicPr>
        <p:blipFill rotWithShape="1">
          <a:blip r:embed="rId2">
            <a:extLst>
              <a:ext uri="{28A0092B-C50C-407E-A947-70E740481C1C}">
                <a14:useLocalDpi xmlns:a14="http://schemas.microsoft.com/office/drawing/2010/main" val="0"/>
              </a:ext>
            </a:extLst>
          </a:blip>
          <a:srcRect l="12285" t="7621" r="13217" b="13116"/>
          <a:stretch/>
        </p:blipFill>
        <p:spPr>
          <a:xfrm>
            <a:off x="589279" y="912994"/>
            <a:ext cx="4728309" cy="4277984"/>
          </a:xfrm>
          <a:prstGeom prst="rect">
            <a:avLst/>
          </a:prstGeom>
        </p:spPr>
      </p:pic>
      <p:pic>
        <p:nvPicPr>
          <p:cNvPr id="5" name="Picture 4" descr="A child's drawing of a rainbow&#10;&#10;Description automatically generated">
            <a:extLst>
              <a:ext uri="{FF2B5EF4-FFF2-40B4-BE49-F238E27FC236}">
                <a16:creationId xmlns:a16="http://schemas.microsoft.com/office/drawing/2014/main" id="{491EE3EB-D0A8-3855-0BE8-C0E6E890B0AD}"/>
              </a:ext>
            </a:extLst>
          </p:cNvPr>
          <p:cNvPicPr>
            <a:picLocks noChangeAspect="1"/>
          </p:cNvPicPr>
          <p:nvPr/>
        </p:nvPicPr>
        <p:blipFill rotWithShape="1">
          <a:blip r:embed="rId3">
            <a:extLst>
              <a:ext uri="{28A0092B-C50C-407E-A947-70E740481C1C}">
                <a14:useLocalDpi xmlns:a14="http://schemas.microsoft.com/office/drawing/2010/main" val="0"/>
              </a:ext>
            </a:extLst>
          </a:blip>
          <a:srcRect l="6009" t="8030" r="3846" b="7163"/>
          <a:stretch/>
        </p:blipFill>
        <p:spPr>
          <a:xfrm>
            <a:off x="6203853" y="912994"/>
            <a:ext cx="5725550" cy="4165443"/>
          </a:xfrm>
          <a:prstGeom prst="rect">
            <a:avLst/>
          </a:prstGeom>
        </p:spPr>
      </p:pic>
    </p:spTree>
    <p:extLst>
      <p:ext uri="{BB962C8B-B14F-4D97-AF65-F5344CB8AC3E}">
        <p14:creationId xmlns:p14="http://schemas.microsoft.com/office/powerpoint/2010/main" val="40030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piral of writing&#10;&#10;Description automatically generated">
            <a:extLst>
              <a:ext uri="{FF2B5EF4-FFF2-40B4-BE49-F238E27FC236}">
                <a16:creationId xmlns:a16="http://schemas.microsoft.com/office/drawing/2014/main" id="{2935EDA3-9310-08F3-A727-4CBF21B30AD8}"/>
              </a:ext>
            </a:extLst>
          </p:cNvPr>
          <p:cNvPicPr>
            <a:picLocks noChangeAspect="1"/>
          </p:cNvPicPr>
          <p:nvPr/>
        </p:nvPicPr>
        <p:blipFill rotWithShape="1">
          <a:blip r:embed="rId2">
            <a:extLst>
              <a:ext uri="{28A0092B-C50C-407E-A947-70E740481C1C}">
                <a14:useLocalDpi xmlns:a14="http://schemas.microsoft.com/office/drawing/2010/main" val="0"/>
              </a:ext>
            </a:extLst>
          </a:blip>
          <a:srcRect l="15240" t="15180" r="11202" b="16854"/>
          <a:stretch/>
        </p:blipFill>
        <p:spPr>
          <a:xfrm>
            <a:off x="253218" y="787791"/>
            <a:ext cx="4934945" cy="4164037"/>
          </a:xfrm>
          <a:prstGeom prst="rect">
            <a:avLst/>
          </a:prstGeom>
        </p:spPr>
      </p:pic>
      <p:pic>
        <p:nvPicPr>
          <p:cNvPr id="5" name="Picture 4" descr="A paper with writing on it&#10;&#10;Description automatically generated">
            <a:extLst>
              <a:ext uri="{FF2B5EF4-FFF2-40B4-BE49-F238E27FC236}">
                <a16:creationId xmlns:a16="http://schemas.microsoft.com/office/drawing/2014/main" id="{E306E45B-F0D0-4315-D2B6-FD5E369420DE}"/>
              </a:ext>
            </a:extLst>
          </p:cNvPr>
          <p:cNvPicPr>
            <a:picLocks noChangeAspect="1"/>
          </p:cNvPicPr>
          <p:nvPr/>
        </p:nvPicPr>
        <p:blipFill rotWithShape="1">
          <a:blip r:embed="rId3">
            <a:extLst>
              <a:ext uri="{28A0092B-C50C-407E-A947-70E740481C1C}">
                <a14:useLocalDpi xmlns:a14="http://schemas.microsoft.com/office/drawing/2010/main" val="0"/>
              </a:ext>
            </a:extLst>
          </a:blip>
          <a:srcRect l="10047" t="11491" r="2116" b="3702"/>
          <a:stretch/>
        </p:blipFill>
        <p:spPr>
          <a:xfrm>
            <a:off x="5855519" y="984738"/>
            <a:ext cx="5775116" cy="3967090"/>
          </a:xfrm>
          <a:prstGeom prst="rect">
            <a:avLst/>
          </a:prstGeom>
        </p:spPr>
      </p:pic>
    </p:spTree>
    <p:extLst>
      <p:ext uri="{BB962C8B-B14F-4D97-AF65-F5344CB8AC3E}">
        <p14:creationId xmlns:p14="http://schemas.microsoft.com/office/powerpoint/2010/main" val="388038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s drawing of a rainbow&#10;&#10;Description automatically generated">
            <a:extLst>
              <a:ext uri="{FF2B5EF4-FFF2-40B4-BE49-F238E27FC236}">
                <a16:creationId xmlns:a16="http://schemas.microsoft.com/office/drawing/2014/main" id="{3603EB45-AD22-7DEF-B376-48B07F780D1E}"/>
              </a:ext>
            </a:extLst>
          </p:cNvPr>
          <p:cNvPicPr>
            <a:picLocks noChangeAspect="1"/>
          </p:cNvPicPr>
          <p:nvPr/>
        </p:nvPicPr>
        <p:blipFill rotWithShape="1">
          <a:blip r:embed="rId2">
            <a:extLst>
              <a:ext uri="{28A0092B-C50C-407E-A947-70E740481C1C}">
                <a14:useLocalDpi xmlns:a14="http://schemas.microsoft.com/office/drawing/2010/main" val="0"/>
              </a:ext>
            </a:extLst>
          </a:blip>
          <a:srcRect l="16106" t="12643" r="9471" b="15818"/>
          <a:stretch/>
        </p:blipFill>
        <p:spPr>
          <a:xfrm>
            <a:off x="196947" y="1336431"/>
            <a:ext cx="4753971" cy="3123028"/>
          </a:xfrm>
          <a:prstGeom prst="rect">
            <a:avLst/>
          </a:prstGeom>
        </p:spPr>
      </p:pic>
      <p:pic>
        <p:nvPicPr>
          <p:cNvPr id="5" name="Picture 4" descr="A flag with writing on it&#10;&#10;Description automatically generated">
            <a:extLst>
              <a:ext uri="{FF2B5EF4-FFF2-40B4-BE49-F238E27FC236}">
                <a16:creationId xmlns:a16="http://schemas.microsoft.com/office/drawing/2014/main" id="{09DDAFAF-95F1-CEBD-708D-727D843E4538}"/>
              </a:ext>
            </a:extLst>
          </p:cNvPr>
          <p:cNvPicPr>
            <a:picLocks noChangeAspect="1"/>
          </p:cNvPicPr>
          <p:nvPr/>
        </p:nvPicPr>
        <p:blipFill rotWithShape="1">
          <a:blip r:embed="rId3">
            <a:extLst>
              <a:ext uri="{28A0092B-C50C-407E-A947-70E740481C1C}">
                <a14:useLocalDpi xmlns:a14="http://schemas.microsoft.com/office/drawing/2010/main" val="0"/>
              </a:ext>
            </a:extLst>
          </a:blip>
          <a:srcRect l="9183" t="5145" r="8606" b="7741"/>
          <a:stretch/>
        </p:blipFill>
        <p:spPr>
          <a:xfrm>
            <a:off x="5557393" y="1139484"/>
            <a:ext cx="5612355" cy="3319976"/>
          </a:xfrm>
          <a:prstGeom prst="rect">
            <a:avLst/>
          </a:prstGeom>
        </p:spPr>
      </p:pic>
    </p:spTree>
    <p:extLst>
      <p:ext uri="{BB962C8B-B14F-4D97-AF65-F5344CB8AC3E}">
        <p14:creationId xmlns:p14="http://schemas.microsoft.com/office/powerpoint/2010/main" val="2917303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TotalTime>
  <Words>98</Words>
  <Application>Microsoft Office PowerPoint</Application>
  <PresentationFormat>Widescreen</PresentationFormat>
  <Paragraphs>9</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Aptos</vt:lpstr>
      <vt:lpstr>Aptos Display</vt:lpstr>
      <vt:lpstr>Arial</vt:lpstr>
      <vt:lpstr>Office Theme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Mrs Radbourne</dc:creator>
  <cp:lastModifiedBy>Mrs Radbourne</cp:lastModifiedBy>
  <cp:revision>1</cp:revision>
  <dcterms:created xsi:type="dcterms:W3CDTF">2024-02-22T12:13:12Z</dcterms:created>
  <dcterms:modified xsi:type="dcterms:W3CDTF">2024-02-22T15:12:18Z</dcterms:modified>
</cp:coreProperties>
</file>